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6.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notesSlides/notesSlide7.xml" ContentType="application/vnd.openxmlformats-officedocument.presentationml.notesSlide+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44.xml" ContentType="application/inkml+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4"/>
  </p:notesMasterIdLst>
  <p:sldIdLst>
    <p:sldId id="256" r:id="rId4"/>
    <p:sldId id="402" r:id="rId5"/>
    <p:sldId id="276" r:id="rId6"/>
    <p:sldId id="295" r:id="rId7"/>
    <p:sldId id="296" r:id="rId8"/>
    <p:sldId id="297" r:id="rId9"/>
    <p:sldId id="1212" r:id="rId10"/>
    <p:sldId id="298" r:id="rId11"/>
    <p:sldId id="299" r:id="rId12"/>
    <p:sldId id="300" r:id="rId13"/>
    <p:sldId id="301" r:id="rId14"/>
    <p:sldId id="303" r:id="rId15"/>
    <p:sldId id="423" r:id="rId16"/>
    <p:sldId id="306" r:id="rId17"/>
    <p:sldId id="307" r:id="rId18"/>
    <p:sldId id="424" r:id="rId19"/>
    <p:sldId id="425" r:id="rId20"/>
    <p:sldId id="426" r:id="rId21"/>
    <p:sldId id="419" r:id="rId22"/>
    <p:sldId id="409" r:id="rId23"/>
  </p:sldIdLst>
  <p:sldSz cx="12188825" cy="6858000"/>
  <p:notesSz cx="6858000" cy="9144000"/>
  <p:embeddedFontLst>
    <p:embeddedFont>
      <p:font typeface="Arial Black" panose="020B0A04020102020204" pitchFamily="34" charset="0"/>
      <p:regular r:id="rId25"/>
      <p:bold r:id="rId26"/>
    </p:embeddedFont>
    <p:embeddedFont>
      <p:font typeface="Cambria" panose="02040503050406030204" pitchFamily="18" charset="0"/>
      <p:regular r:id="rId27"/>
      <p:bold r:id="rId28"/>
      <p:italic r:id="rId29"/>
      <p:boldItalic r:id="rId30"/>
    </p:embeddedFont>
    <p:embeddedFont>
      <p:font typeface="Cooper Black" panose="0208090404030B020404" pitchFamily="18" charset="0"/>
      <p:regular r:id="rId31"/>
    </p:embeddedFont>
    <p:embeddedFont>
      <p:font typeface="Corben" panose="020B0604020202020204" charset="0"/>
      <p:bold r:id="rId32"/>
    </p:embeddedFont>
    <p:embeddedFont>
      <p:font typeface="Open Sans" panose="020B0606030504020204" pitchFamily="34"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
      <p:font typeface="Segoe UI Light" panose="020B0502040204020203"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203"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207" Type="http://schemas.openxmlformats.org/officeDocument/2006/relationships/tableStyles" Target="tableStyles.xml"/><Relationship Id="rId8" Type="http://schemas.openxmlformats.org/officeDocument/2006/relationships/slide" Target="slides/slide5.xml"/><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1.513"/>
    </inkml:context>
    <inkml:brush xml:id="br0">
      <inkml:brushProperty name="width" value="0.05" units="cm"/>
      <inkml:brushProperty name="height" value="0.05" units="cm"/>
    </inkml:brush>
  </inkml:definitions>
  <inkml:trace contextRef="#ctx0" brushRef="#br0">199 172 24575,'4'-1'0,"0"0"0,1 0 0,-1 0 0,0 0 0,0-1 0,0 0 0,7-4 0,14-5 0,-16 9 0,-6 2 0,-1-1 0,1 0 0,-1 1 0,0-1 0,1 0 0,-1 0 0,0 0 0,1 0 0,-1 0 0,0-1 0,2-1 0,-4 3 0,0 0 0,1-1 0,-1 1 0,0 0 0,0 0 0,0 0 0,0 0 0,0 0 0,0 0 0,0 0 0,0-1 0,0 1 0,0 0 0,0 0 0,0 0 0,0 0 0,0 0 0,0 0 0,0-1 0,0 1 0,0 0 0,0 0 0,0 0 0,0 0 0,0 0 0,0-1 0,0 1 0,0 0 0,0 0 0,0 0 0,0 0 0,0 0 0,0 0 0,0 0 0,0-1 0,-1 1 0,1 0 0,0 0 0,0 0 0,0 0 0,0 0 0,0 0 0,0 0 0,0 0 0,-1 0 0,1 0 0,-10-4 0,-10 2 0,9 1 0,1 1 0,0 1 0,-1-1 0,1 2 0,0-1 0,0 1 0,0 1 0,0 0 0,0 0 0,1 1 0,-1 1 0,1-1 0,0 1 0,0 1 0,1 0 0,-1 0 0,1 0 0,1 1 0,-14 15 0,16-16 0,-6 7 0,1-1 0,0 2 0,-13 24 0,21-34 0,0 0 0,1 0 0,-1 1 0,1-1 0,0 0 0,0 0 0,0 1 0,1-1 0,0 0 0,-1 1 0,1-1 0,1 0 0,-1 1 0,1-1 0,0 0 0,0 1 0,0-1 0,0 0 0,3 4 0,-1-1 0,0-1 0,1-1 0,0 1 0,0 0 0,0-1 0,1 0 0,0 0 0,0 0 0,0-1 0,0 0 0,1 0 0,0 0 0,0-1 0,10 5 0,-11-6 0,-1 0 0,1-1 0,-1 1 0,1-1 0,0-1 0,-1 1 0,1-1 0,0 1 0,0-1 0,-1-1 0,1 1 0,0-1 0,0 1 0,-1-1 0,1-1 0,-1 1 0,1-1 0,-1 0 0,0 0 0,1 0 0,6-5 0,2-3 0,0-1 0,-1 0 0,-1-1 0,0 0 0,-1-1 0,16-24 0,39-91 0,-54 106 0,-5 11 0,0 0 0,1 0 0,1 0 0,0 1 0,0 0 0,1 1 0,0 0 0,1 0 0,0 1 0,0 0 0,1 0 0,0 1 0,0 1 0,14-6 0,-3 3 0,0 1 0,0 0 0,0 2 0,1 1 0,0 1 0,0 1 0,25-1 0,-43 4 0,0 0 0,0 0 0,0 1 0,0-1 0,0 1 0,0 0 0,0 0 0,-1 1 0,1 0 0,0-1 0,-1 1 0,1 1 0,-1-1 0,0 1 0,1 0 0,-1 0 0,-1 0 0,1 0 0,0 1 0,-1-1 0,0 1 0,0 0 0,0 0 0,0 0 0,0 1 0,-1-1 0,0 1 0,0-1 0,0 1 0,-1 0 0,1 0 0,-1-1 0,0 1 0,-1 0 0,1 0 0,-1 10 0,0-7 0,1 7 0,-1 1 0,-4 29 0,3-40 0,0 0 0,0 0 0,-1-1 0,1 1 0,-1 0 0,-1-1 0,1 1 0,-1-1 0,1 0 0,-1 1 0,0-1 0,-7 6 0,2-3 0,0-1 0,-1 0 0,1-1 0,-1 1 0,0-2 0,0 1 0,-1-2 0,1 1 0,-1-1 0,0 0 0,0-1 0,0 0 0,-20 0 0,17-1 0,-1-1 0,1-1 0,-1 0 0,1-1 0,0 0 0,0-1 0,0-1 0,0 0 0,0-1 0,-14-7 0,20 7 0,0 1 0,0-2 0,1 1 0,-1-1 0,1 0 0,1 0 0,-1 0 0,1-1 0,0 0 0,1 0 0,-6-11 0,10 18-85,0-1 0,-1 0-1,1 0 1,-1 1 0,1-1-1,-1 0 1,1 1 0,-1-1-1,1 0 1,-1 1 0,0-1-1,0 1 1,1-1 0,-1 1-1,-1-1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7.858"/>
    </inkml:context>
    <inkml:brush xml:id="br0">
      <inkml:brushProperty name="width" value="0.05" units="cm"/>
      <inkml:brushProperty name="height" value="0.05" units="cm"/>
    </inkml:brush>
  </inkml:definitions>
  <inkml:trace contextRef="#ctx0" brushRef="#br0">4 0 24575,'-2'0'0,"1"0"0,4 0 0,4 0 0,4 0 0,6 0 0,6 0 0,-1 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1.157"/>
    </inkml:context>
    <inkml:brush xml:id="br0">
      <inkml:brushProperty name="width" value="0.05" units="cm"/>
      <inkml:brushProperty name="height" value="0.05" units="cm"/>
    </inkml:brush>
  </inkml:definitions>
  <inkml:trace contextRef="#ctx0" brushRef="#br0">16 118 24575,'1'0'0,"1"0"0,0 0 0,0 0 0,-1 0 0,1 0 0,0 0 0,0 1 0,-1-1 0,1 1 0,0-1 0,-1 1 0,1-1 0,-1 1 0,1 0 0,0 0 0,-1 0 0,0 0 0,1 0 0,-1 0 0,0 0 0,1 0 0,-1 1 0,0-1 0,0 0 0,2 3 0,-2 0 0,0-1 0,-1 1 0,1-1 0,0 1 0,-1-1 0,0 1 0,0 0 0,0-1 0,0 1 0,-1-1 0,-1 7 0,-6 29 0,-10 64 0,17-93 0,-5 32 0,6-39 0,0-1 0,-1 1 0,0-1 0,1 0 0,-1 1 0,0-1 0,0 0 0,-1 1 0,1-1 0,0 0 0,-1 0 0,-2 3 0,4-5 0,-1 0 0,1 0 0,0 0 0,-1 0 0,1 0 0,0 0 0,-1 0 0,1 0 0,0-1 0,-1 1 0,1 0 0,0 0 0,0 0 0,-1 0 0,1-1 0,0 1 0,-1 0 0,1 0 0,0-1 0,0 1 0,0 0 0,-1 0 0,1-1 0,0 1 0,0 0 0,0-1 0,0 1 0,-1 0 0,1-1 0,0 1 0,0 0 0,0-1 0,0 1 0,0 0 0,0-1 0,0 1 0,0 0 0,0-1 0,0 1 0,0 0 0,0-1 0,0 1 0,-2-19 0,4-12 0,1 1 0,1-1 0,1 1 0,2 0 0,1 0 0,1 1 0,2 0 0,22-45 0,-6 30 0,-25 42 0,-1 0 0,1 0 0,0 0 0,0 0 0,0 0 0,0 0 0,0 1 0,0-1 0,0 1 0,0-1 0,1 1 0,-1 0 0,0 0 0,1 0 0,-1 0 0,6-1 0,-7 2 0,1 1 0,0-1 0,-1 0 0,1 1 0,-1-1 0,1 1 0,-1 0 0,1-1 0,-1 1 0,0 0 0,1 0 0,-1 0 0,0 0 0,0 0 0,1 0 0,-1 0 0,0 1 0,0-1 0,0 0 0,0 1 0,-1-1 0,1 0 0,0 1 0,0 2 0,15 42 0,-14-40 0,64 288 0,-62-262-1365,-1-5-5461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1.687"/>
    </inkml:context>
    <inkml:brush xml:id="br0">
      <inkml:brushProperty name="width" value="0.05" units="cm"/>
      <inkml:brushProperty name="height" value="0.05" units="cm"/>
    </inkml:brush>
  </inkml:definitions>
  <inkml:trace contextRef="#ctx0" brushRef="#br0">21 270 24575,'-3'-2'0,"1"0"0,0-1 0,-1 0 0,1 1 0,1-1 0,-1 0 0,-2-4 0,4 6 0,-1 0 0,1 1 0,0-1 0,0 0 0,0 0 0,0 1 0,0-1 0,0 0 0,0 0 0,0 1 0,0-1 0,0 0 0,0 1 0,1-1 0,-1 0 0,0 0 0,0 1 0,1-1 0,-1 1 0,0-1 0,1 0 0,-1 1 0,1-1 0,-1 1 0,1-1 0,-1 1 0,1-1 0,-1 1 0,1-1 0,0 1 0,-1-1 0,1 1 0,0 0 0,-1-1 0,1 1 0,0 0 0,-1 0 0,1 0 0,1-1 0,34-9 0,0 1 0,1 1 0,49-2 0,-38 4 0,-19 2 0,-13 1 0,1 0 0,-1 1 0,1 1 0,0 1 0,-1 1 0,21 2 0,-35-2 0,0 0 0,1 0 0,-1 0 0,0 0 0,0 0 0,0 0 0,0 1 0,0-1 0,0 1 0,0-1 0,-1 1 0,1 0 0,0 0 0,-1 0 0,0 0 0,1 0 0,-1 0 0,0 0 0,0 0 0,0 0 0,0 1 0,0 2 0,2 7 0,0-1 0,-1 1 0,0 17 0,0-8 0,21 167 0,-23-188 0,0 0 0,0 0 0,0-1 0,0 1 0,0 0 0,0 0 0,0 0 0,0 0 0,1 0 0,-1 0 0,0 0 0,0 0 0,0 0 0,0 0 0,0 0 0,0 0 0,0 0 0,0 0 0,0 0 0,0 0 0,0 0 0,0 0 0,0 0 0,0 0 0,1 0 0,-1 0 0,0 0 0,0 0 0,0 0 0,0 0 0,0 0 0,0 0 0,0 1 0,0-1 0,0 0 0,0 0 0,0 0 0,0 0 0,0 0 0,0 0 0,0 0 0,0 0 0,0 0 0,0 0 0,0 0 0,0 0 0,0 0 0,0 0 0,1 0 0,-1 0 0,0 0 0,0 1 0,0-1 0,0 0 0,3-11 0,3-15 0,0-17 0,19-143 0,-17 142 0,2 0 0,18-48 0,-27 90 0,0-1 0,0 0 0,0 1 0,0-1 0,1 1 0,-1-1 0,1 1 0,0 0 0,-1 0 0,1-1 0,0 1 0,0 0 0,4-3 0,-4 5 0,-1-1 0,1 1 0,0-1 0,-1 1 0,1 0 0,-1 0 0,1 0 0,0 0 0,-1 0 0,1 0 0,0 0 0,-1 0 0,1 0 0,0 1 0,-1-1 0,1 1 0,-1-1 0,1 1 0,-1 0 0,1-1 0,-1 1 0,1 0 0,-1 0 0,2 2 0,18 12 0,-1 1 0,20 20 0,-31-27 0,-1 0 0,0 0 0,0 1 0,-1 0 0,0 0 0,7 18 0,-13-27 8,0 1 0,0-1 1,-1 1-1,1 0 0,0 0 0,-1-1 0,0 1 0,1 0 0,-1 0 0,0 0 0,0 0 0,0-1 0,0 1 0,0 0 1,0 0-1,-1 0 0,1 0 0,0-1 0,-1 1 0,0 0 0,1 0 0,-1-1 0,0 1 0,0 0 0,0-1 0,0 1 1,0-1-1,0 1 0,0-1 0,-1 0 0,1 1 0,-1-1 0,1 0 0,-1 0 0,1 0 0,-1 0 0,1 0 1,-1 0-1,0-1 0,1 1 0,-4 0 0,-6 2-285,-1 0 1,0 0 0,0-2-1,-23 2 1,29-3-47,-40 1-6503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3.878"/>
    </inkml:context>
    <inkml:brush xml:id="br0">
      <inkml:brushProperty name="width" value="0.05" units="cm"/>
      <inkml:brushProperty name="height" value="0.05" units="cm"/>
    </inkml:brush>
  </inkml:definitions>
  <inkml:trace contextRef="#ctx0" brushRef="#br0">72 32 24575,'-1'-1'0,"1"-1"0,0 1 0,-1-1 0,1 1 0,-1 0 0,0 0 0,1-1 0,-1 1 0,0 0 0,0 0 0,0 0 0,0-1 0,0 1 0,0 0 0,0 0 0,0 1 0,0-1 0,0 0 0,-1 0 0,1 0 0,0 1 0,0-1 0,-1 1 0,-2-1 0,2 0 0,-1 0 0,1 0 0,-1 0 0,0 1 0,1-1 0,-1 1 0,0-1 0,0 1 0,1 0 0,-1 0 0,-5 2 0,7-2 0,1 0 0,-1 1 0,1-1 0,-1 0 0,1 1 0,-1-1 0,1 1 0,-1-1 0,1 1 0,-1-1 0,1 1 0,0-1 0,-1 1 0,1 0 0,0-1 0,-1 1 0,1 0 0,0-1 0,0 1 0,0 0 0,-1-1 0,1 1 0,0 0 0,0-1 0,0 1 0,0 0 0,0-1 0,1 1 0,-1 0 0,0-1 0,0 1 0,0 0 0,0-1 0,1 2 0,11 27 0,-8-21 0,272 508 0,-266-497 0,-7-13 0,0-1 0,0 1 0,0-1 0,0 1 0,1-1 0,0 0 0,0 0 0,0-1 0,1 1 0,6 4 0,-4-9-1365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4.265"/>
    </inkml:context>
    <inkml:brush xml:id="br0">
      <inkml:brushProperty name="width" value="0.05" units="cm"/>
      <inkml:brushProperty name="height" value="0.05" units="cm"/>
    </inkml:brush>
  </inkml:definitions>
  <inkml:trace contextRef="#ctx0" brushRef="#br0">277 30 24575,'4'-1'0,"1"0"0,-1 1 0,0-1 0,0-1 0,0 1 0,0-1 0,0 1 0,6-5 0,-6 4 0,-1 0 0,1 0 0,0 0 0,1 1 0,-1-1 0,0 1 0,7-1 0,-10 2 0,0 0 0,-1 0 0,1 0 0,-1-1 0,1 1 0,0 1 0,-1-1 0,1 0 0,-1 0 0,1 0 0,-1 0 0,1 0 0,0 0 0,-1 1 0,1-1 0,-1 0 0,1 0 0,-1 1 0,1-1 0,-1 0 0,1 1 0,-1-1 0,0 1 0,1-1 0,-1 1 0,1-1 0,-1 0 0,0 1 0,0-1 0,1 1 0,-1 0 0,0-1 0,0 1 0,1-1 0,-1 1 0,0-1 0,0 1 0,0 0 0,0-1 0,0 1 0,0-1 0,0 1 0,0-1 0,0 1 0,0 0 0,0-1 0,0 1 0,-1-1 0,1 1 0,0-1 0,-1 1 0,-13 31 0,-9 4 0,-2-2 0,-51 55 0,-69 53 0,90-90 0,49-47 0,-14 15 0,19-19 0,0 0 0,0 0 0,1 0 0,-1 0 0,0 0 0,1 0 0,-1 0 0,0 0 0,1 0 0,-1 0 0,1 0 0,0 0 0,-1 1 0,1-1 0,0 0 0,0 2 0,0-2 0,0-1 0,0 0 0,1 0 0,-1 1 0,0-1 0,1 0 0,-1 0 0,0 1 0,1-1 0,-1 0 0,1 0 0,-1 0 0,0 0 0,1 0 0,-1 0 0,0 0 0,1 1 0,-1-1 0,1 0 0,-1 0 0,0 0 0,1-1 0,-1 1 0,1 0 0,-1 0 0,0 0 0,1 0 0,-1 0 0,1 0 0,-1-1 0,0 1 0,1 0 0,-1 0 0,1-1 0,16-6 0,-16 6 0,34-21-1365,-19 10-5461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5.012"/>
    </inkml:context>
    <inkml:brush xml:id="br0">
      <inkml:brushProperty name="width" value="0.05" units="cm"/>
      <inkml:brushProperty name="height" value="0.05" units="cm"/>
    </inkml:brush>
  </inkml:definitions>
  <inkml:trace contextRef="#ctx0" brushRef="#br0">70 0 24575,'-1'27'0,"-6"32"0,-1 11 0,-19 236 0,2-17 0,24-234 342,1-34-684,0-19-180,0-8-321,0-6-5983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8.348"/>
    </inkml:context>
    <inkml:brush xml:id="br0">
      <inkml:brushProperty name="width" value="0.05" units="cm"/>
      <inkml:brushProperty name="height" value="0.05" units="cm"/>
    </inkml:brush>
  </inkml:definitions>
  <inkml:trace contextRef="#ctx0" brushRef="#br0">0 64 24575,'0'-3'0,"0"0"0,1-1 0,-1 1 0,1 0 0,-1-1 0,1 1 0,0 0 0,0 0 0,1 0 0,-1 0 0,1 0 0,-1 0 0,1 0 0,0 1 0,0-1 0,3-3 0,-3 5 0,-1 0 0,0 0 0,1 0 0,-1 1 0,0-1 0,1 0 0,-1 1 0,1-1 0,0 1 0,-1-1 0,1 1 0,-1 0 0,1-1 0,0 1 0,-1 0 0,1 0 0,-1 0 0,1 0 0,0 1 0,-1-1 0,1 0 0,-1 1 0,1-1 0,-1 1 0,1-1 0,-1 1 0,1 0 0,-1 0 0,1 0 0,-1-1 0,0 1 0,0 1 0,1-1 0,-1 0 0,1 2 0,4 3 0,0 1 0,-1 0 0,0 0 0,0 0 0,-1 0 0,0 1 0,0 0 0,-1-1 0,1 1 0,-2 1 0,0-1 0,0 0 0,0 1 0,-1-1 0,0 1 0,0-1 0,-2 12 0,-1 15 0,-2-1 0,-15 65 0,17-91 0,-15 67 0,-27 128 0,44-201 25,0-1-89,-1-1 1,1 1 0,0 0 0,0 0 0,-1 0 0,1 0-1,0 0 1,0 0 0,0-1 0,0 1 0,0 0 0,0 0-1,0 0 1,1 0 0,-1 0 0,0 0 0,0 0 0,1-1-1,-1 1 1,0 0 0,2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8.662"/>
    </inkml:context>
    <inkml:brush xml:id="br0">
      <inkml:brushProperty name="width" value="0.05" units="cm"/>
      <inkml:brushProperty name="height" value="0.05" units="cm"/>
    </inkml:brush>
  </inkml:definitions>
  <inkml:trace contextRef="#ctx0" brushRef="#br0">1 0 24575,'7'1'0,"-1"0"0,1 0 0,0 0 0,9 4 0,12 3 0,222 25 0,-128-20 0,74 13 0,216 22 0,-391-47 342,-13-2-684,-7 0-1023,-9-3-5461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9.460"/>
    </inkml:context>
    <inkml:brush xml:id="br0">
      <inkml:brushProperty name="width" value="0.05" units="cm"/>
      <inkml:brushProperty name="height" value="0.05" units="cm"/>
    </inkml:brush>
  </inkml:definitions>
  <inkml:trace contextRef="#ctx0" brushRef="#br0">0 11 24575,'0'0'0,"0"-1"0,0 0 0,0 1 0,1-1 0,-1 1 0,0-1 0,0 1 0,0 0 0,1-1 0,-1 1 0,0-1 0,1 1 0,-1-1 0,0 1 0,1 0 0,-1-1 0,0 1 0,1 0 0,-1-1 0,1 1 0,-1 0 0,1-1 0,-1 1 0,1 0 0,-1 0 0,1 0 0,-1 0 0,1-1 0,-1 1 0,1 0 0,-1 0 0,1 0 0,-1 0 0,1 0 0,0 0 0,23 2 0,-21-1 0,787 90-775,-618-73 703,493 46 72,-648-62 0,24 2 0,-39-4 0,0 0 0,0 0 0,0 0 0,0 0 0,0 0 0,0-1 0,0 1 0,0-1 0,0 1 0,0-1 0,0 0 0,0 0 0,0 0 0,2-1 0,-4 1 4,1 1-1,-1 0 0,0 0 0,0 0 0,0 0 1,0-1-1,1 1 0,-1 0 0,0 0 1,0 0-1,0-1 0,0 1 0,0 0 0,0 0 1,0 0-1,0-1 0,0 1 0,0 0 1,0 0-1,1-1 0,-1 1 0,0 0 1,-1 0-1,1 0 0,0-1 0,0 1 0,0 0 1,0 0-1,0-1 0,0 1 0,0 0 1,0 0-1,0 0 0,0-1 0,0 1 0,-1 0 1,1 0-1,0 0 0,0 0 0,0-1 1,-13-5 287,-13 1 132,25 5-423,0 0 0,0 1 0,-1-1 0,1 0 0,0 1 0,0-1 0,0 1 0,0-1 0,0 1 0,0 0 0,0-1 0,0 1 0,0 0 0,0 0 0,0 0 0,1 0 0,-1 0 0,0 0 0,1 0 0,-1 0 0,0 0 0,1 0 0,-1 0 0,1 0 0,0 0 0,-1 0 0,1 1 0,0-1 0,0 0 0,0 0 0,-1 2 0,1 5 0,0 0 0,0 1 0,2 12 0,0-5 0,-1 51 0,-3 1 0,-20 117 0,-2 50 0,14-149 0,10-85 0,0 0 0,0 0 0,-1-1 0,1 1 0,0 0 0,1 0 0,-1 0 0,0 0 0,0 0 0,0-1 0,0 1 0,1 0 0,-1 0 0,0 0 0,1 0 0,-1-1 0,1 1 0,-1 0 0,1 0 0,-8-5 0,-8-1 0,0 1 0,0 1 0,-1 1 0,1 0 0,-1 0 0,-16 2 0,-11-2 0,-233-20-1365,180 12-5461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0.814"/>
    </inkml:context>
    <inkml:brush xml:id="br0">
      <inkml:brushProperty name="width" value="0.05" units="cm"/>
      <inkml:brushProperty name="height" value="0.05" units="cm"/>
    </inkml:brush>
  </inkml:definitions>
  <inkml:trace contextRef="#ctx0" brushRef="#br0">165 54 24575,'4'-1'0,"1"-1"0,0 1 0,-1-1 0,1 0 0,-1-1 0,0 1 0,0-1 0,0 0 0,0 0 0,3-4 0,1 1 0,-7 6 0,-1 0 0,1-1 0,-1 1 0,1 0 0,-1-1 0,0 1 0,1 0 0,-1-1 0,1 1 0,-1 0 0,0-1 0,1 1 0,-1-1 0,0 1 0,1-1 0,-1 1 0,0-1 0,0 1 0,0-1 0,0 1 0,1-1 0,-1 1 0,0-1 0,0 0 0,-10-5 0,-26 5 0,31 1 0,-22 0 0,4-1 0,-29 4 0,47-3 0,0 1 0,0 0 0,0 0 0,0 0 0,0 1 0,0-1 0,1 1 0,-1 0 0,0 1 0,1-1 0,-7 6 0,10-7 0,0 0 0,0 0 0,0 0 0,0 0 0,0 0 0,0 0 0,1 0 0,-1 0 0,0 0 0,1 0 0,-1 1 0,1-1 0,0 0 0,-1 0 0,1 1 0,0-1 0,0 0 0,-1 1 0,1-1 0,0 0 0,0 1 0,1 1 0,0-1 0,-1 1 0,1 0 0,0 0 0,1 0 0,-1 0 0,0-1 0,1 1 0,0 0 0,2 3 0,6 4 0,0 0 0,0 0 0,15 10 0,-21-17 0,14 10 0,32 27 0,-47-37 0,0-1 0,-1 1 0,1 0 0,-1 0 0,0 0 0,0 0 0,0 1 0,0-1 0,0 0 0,-1 1 0,0-1 0,0 1 0,2 5 0,-4-8 0,1 1 0,0-1 0,0 1 0,0-1 0,-1 1 0,1-1 0,-1 1 0,0-1 0,1 1 0,-1-1 0,0 0 0,0 1 0,1-1 0,-1 0 0,0 0 0,0 1 0,-1-1 0,1 0 0,0 0 0,0 0 0,0 0 0,-1-1 0,1 1 0,0 0 0,-1 0 0,1-1 0,-1 1 0,-1 0 0,-6 2 0,0 0 0,0-1 0,-12 2 0,-2-1-682,-31 0-1,33-3-6143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1.213"/>
    </inkml:context>
    <inkml:brush xml:id="br0">
      <inkml:brushProperty name="width" value="0.05" units="cm"/>
      <inkml:brushProperty name="height" value="0.05" units="cm"/>
    </inkml:brush>
  </inkml:definitions>
  <inkml:trace contextRef="#ctx0" brushRef="#br0">81 65 24575,'8'1'0,"0"0"0,0 0 0,14 4 0,-17-3 0,0 0 0,0-1 0,0 0 0,1 0 0,-1 0 0,0-1 0,0 0 0,1 0 0,-1 0 0,0-1 0,7-1 0,-11 2 0,0 0 0,0 0 0,0 0 0,0-1 0,0 1 0,0-1 0,0 1 0,0-1 0,0 1 0,0-1 0,0 1 0,-1-1 0,1 0 0,0 1 0,0-1 0,-1 0 0,1 0 0,0 0 0,-1 1 0,1-1 0,-1 0 0,1 0 0,-1 0 0,1 0 0,-1 0 0,0 0 0,0 0 0,1 0 0,-1 0 0,0 0 0,0 0 0,0 0 0,0 0 0,0 0 0,0 0 0,0 0 0,-1 0 0,1 0 0,0 0 0,0 0 0,-1 0 0,1 0 0,-1 0 0,1 0 0,-1 0 0,1 0 0,-1 0 0,-1-1 0,0-1 0,-1-1 0,0 1 0,0 0 0,0 0 0,0 0 0,0 0 0,0 1 0,-1-1 0,1 1 0,-8-4 0,6 5 0,1 1 0,0-1 0,0 1 0,-1 0 0,1 0 0,0 0 0,-1 0 0,1 1 0,0 0 0,0-1 0,0 2 0,0-1 0,0 0 0,0 1 0,0 0 0,0 0 0,0 0 0,1 0 0,-1 1 0,1 0 0,-1-1 0,-2 5 0,-3 1 0,0 1 0,0 0 0,1 1 0,1-1 0,0 2 0,-10 16 0,16-24 18,0-1 0,0 1 0,0-1 0,0 1 0,1-1 0,-1 1 0,1 0 0,-1-1 0,1 1 0,0 0 0,0-1 0,0 1 0,0 0 0,1-1 0,-1 1 0,1 0 0,-1-1 0,3 6 0,-1-4-189,1 1 0,0-1 1,-1 0-1,1 0 0,1 0 1,-1-1-1,1 1 0,-1-1 1,6 4-1,6 4-6655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8.200"/>
    </inkml:context>
    <inkml:brush xml:id="br0">
      <inkml:brushProperty name="width" value="0.05" units="cm"/>
      <inkml:brushProperty name="height" value="0.05" units="cm"/>
    </inkml:brush>
  </inkml:definitions>
  <inkml:trace contextRef="#ctx0" brushRef="#br0">9 0 24575,'0'3'0,"-3"1"0,-1 3 0,3 0 0,5-1 0,4-2 0,4-1 0,6-1 0,-1-2-8191</inkml:trace>
  <inkml:trace contextRef="#ctx0" brushRef="#br0" timeOffset="1">94 239 24575,'0'3'0,"-3"4"0,2 1 0,4-2 0,4 0 0,8-3 0,6-4 0,5-2 0,-1 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1.588"/>
    </inkml:context>
    <inkml:brush xml:id="br0">
      <inkml:brushProperty name="width" value="0.05" units="cm"/>
      <inkml:brushProperty name="height" value="0.05" units="cm"/>
    </inkml:brush>
  </inkml:definitions>
  <inkml:trace contextRef="#ctx0" brushRef="#br0">60 31 24575,'0'-1'0,"0"-1"0,1 1 0,-1-1 0,1 1 0,0 0 0,-1-1 0,1 1 0,0 0 0,0 0 0,0-1 0,0 1 0,0 0 0,0 0 0,0 0 0,0 0 0,1 0 0,-1 0 0,0 1 0,3-2 0,5-4 0,-44 21 0,33-14 0,0 0 0,0 1 0,0-1 0,0 1 0,1-1 0,-1 1 0,1-1 0,-1 1 0,1 0 0,-1 0 0,1 0 0,0 0 0,0 0 0,0 0 0,0 0 0,1 0 0,-1 0 0,0 1 0,1-1 0,-1 0 0,1 0 0,0 1 0,0-1 0,0 0 0,0 0 0,0 1 0,1-1 0,-1 0 0,1 3 0,1 1 0,1-1 0,0 1 0,0-1 0,0 1 0,0-1 0,1 0 0,0 0 0,0 0 0,6 5 0,-8-9 0,-1 0 0,1 1 0,-1-1 0,0 1 0,0-1 0,1 1 0,-1 0 0,0-1 0,0 1 0,-1 0 0,1 0 0,0 0 0,-1 0 0,1 0 0,-1 0 0,1 1 0,-1-2 0,-1 0 0,1 0 0,0 0 0,-1 0 0,1 0 0,-1 0 0,1 0 0,-1 0 0,1 0 0,-1 0 0,0-1 0,1 1 0,-1 0 0,0 0 0,0-1 0,0 1 0,0-1 0,1 1 0,-1 0 0,0-1 0,0 0 0,0 1 0,0-1 0,0 0 0,0 1 0,0-1 0,0 0 0,0 0 0,0 0 0,0 0 0,-2 0 0,-37 2-1365,22-2-5461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1.937"/>
    </inkml:context>
    <inkml:brush xml:id="br0">
      <inkml:brushProperty name="width" value="0.05" units="cm"/>
      <inkml:brushProperty name="height" value="0.05" units="cm"/>
    </inkml:brush>
  </inkml:definitions>
  <inkml:trace contextRef="#ctx0" brushRef="#br0">114 19 24575,'0'-1'0,"-2"-11"0,-14 8 0,14 4 0,0-1 0,1 1 0,-1 0 0,0 0 0,0 0 0,0 0 0,1 0 0,-1 0 0,0 1 0,0-1 0,1 0 0,-1 1 0,0 0 0,1-1 0,-1 1 0,0 0 0,1 0 0,-1 0 0,1 0 0,-1 0 0,1 0 0,0 0 0,-1 1 0,1-1 0,0 0 0,0 1 0,0-1 0,0 1 0,0-1 0,0 1 0,1-1 0,-1 1 0,0 0 0,1-1 0,-1 1 0,1 0 0,0 0 0,-1 0 0,1-1 0,0 1 0,0 0 0,0 0 0,1 2 0,0 6 0,0 1 0,1-1 0,0 0 0,1-1 0,0 1 0,6 13 0,-8-21 16,1 0-1,-1 1 1,-1-1-1,1 1 1,0-1-1,-1 1 1,1 0-1,-1-1 1,0 1-1,1 0 1,-1-1-1,-1 1 1,1 0-1,0-1 1,-1 1-1,1-1 1,-1 1 0,0-1-1,0 1 1,0-1-1,-1 3 1,0-2-117,0 0 1,-1-1-1,1 1 1,0-1 0,-1 0-1,0 0 1,1 0-1,-1 0 1,0 0 0,0-1-1,0 1 1,0-1 0,-1 0-1,1 0 1,0 0-1,-4 1 1,-9 0-6726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2.271"/>
    </inkml:context>
    <inkml:brush xml:id="br0">
      <inkml:brushProperty name="width" value="0.05" units="cm"/>
      <inkml:brushProperty name="height" value="0.05" units="cm"/>
    </inkml:brush>
  </inkml:definitions>
  <inkml:trace contextRef="#ctx0" brushRef="#br0">0 1 24575,'3'0'0,"1"3"0,-1 4 0,3 0 0,0 3 0,-1 1 0,-1 3 0,-2 2 0,0 0 0,-2 1 0,0 1 0,-3-1 0,-1 1 0,-3-4 0,0-3-8191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3.148"/>
    </inkml:context>
    <inkml:brush xml:id="br0">
      <inkml:brushProperty name="width" value="0.05" units="cm"/>
      <inkml:brushProperty name="height" value="0.05" units="cm"/>
    </inkml:brush>
  </inkml:definitions>
  <inkml:trace contextRef="#ctx0" brushRef="#br0">46 20 24575,'-6'8'0,"0"1"0,1-1 0,0 1 0,1 0 0,0 0 0,0 1 0,1-1 0,0 1 0,-1 10 0,3-17 0,1 0 0,0 0 0,0 0 0,0 1 0,1-1 0,-1 0 0,1 0 0,0 0 0,-1 0 0,1 0 0,1-1 0,-1 1 0,0 0 0,1 0 0,-1-1 0,1 1 0,0-1 0,0 1 0,0-1 0,0 0 0,0 0 0,1 0 0,-1 0 0,1 0 0,-1 0 0,1-1 0,0 1 0,-1-1 0,1 0 0,3 2 0,-4-3 0,1 1 0,-1 0 0,0 0 0,1-1 0,-1 1 0,1-1 0,-1 0 0,0 0 0,1 0 0,-1 0 0,1 0 0,-1 0 0,1-1 0,-1 1 0,0-1 0,1 1 0,-1-1 0,0 0 0,1 0 0,-1 0 0,0 0 0,0-1 0,0 1 0,0-1 0,0 1 0,0-1 0,-1 0 0,1 1 0,0-1 0,-1 0 0,1 0 0,-1 0 0,0 0 0,0 0 0,0-1 0,0 1 0,2-5 0,-2 2 0,0 1 0,0-1 0,0 0 0,-1 0 0,0 0 0,0 0 0,0 0 0,0 0 0,-1 0 0,0 0 0,0 1 0,0-1 0,0 0 0,-1 0 0,0 1 0,-4-9 0,1 6 0,1 0 0,-1 0 0,-1 1 0,1 0 0,-1-1 0,0 2 0,0-1 0,-14-9 0,20 15 0,0 0 0,0 0 0,0 0 0,0 0 0,0 0 0,0 0 0,0 0 0,0-1 0,0 1 0,0 0 0,0 0 0,0 0 0,0 0 0,0 0 0,0 0 0,0 0 0,0 0 0,0-1 0,0 1 0,0 0 0,0 0 0,0 0 0,0 0 0,0 0 0,0 0 0,0 0 0,0 0 0,0 0 0,0 0 0,1-1 0,-1 1 0,0 0 0,0 0 0,0 0 0,0 0 0,0 0 0,0 0 0,0 0 0,0 0 0,0 0 0,1 0 0,-1 0 0,0 0 0,0 0 0,0 0 0,0 0 0,0 0 0,0 0 0,0 0 0,1 0 0,-1 0 0,0 0 0,0 0 0,0 0 0,0 0 0,0 0 0,0 0 0,0 0 0,0 0 0,0 1 0,1-1 0,-1 0 0,16-1 0,18 2 0,-31-1 0,0 0 0,1 1 0,-1 0 0,0 0 0,0 0 0,0 0 0,0 0 0,0 1 0,0-1 0,0 1 0,0 0 0,-1 0 0,1 0 0,-1 0 0,1 0 0,-1 0 0,0 1 0,0-1 0,0 1 0,0 0 0,0-1 0,1 4 0,0 1 0,-1 1 0,1-1 0,-2 1 0,1-1 0,-1 1 0,0 0 0,0-1 0,-1 11 0,-1-16 0,1 1 0,0-1 0,0 0 0,0 1 0,0-1 0,1 0 0,-1 1 0,1-1 0,-1 0 0,1 0 0,0 1 0,0-1 0,2 3 0,-3-5 0,0 1 0,1-1 0,-1 0 0,1 0 0,-1 1 0,0-1 0,1 0 0,-1 0 0,1 0 0,-1 0 0,1 1 0,-1-1 0,1 0 0,-1 0 0,1 0 0,-1 0 0,1 0 0,-1 0 0,1 0 0,-1 0 0,0 0 0,1 0 0,0-1 0,19-11 0,-10 2 0,1 0 0,11-16 0,-14 16 0,1 0 0,0 0 0,12-9 0,-20 18 0,-1 1 0,1 0 0,-1-1 0,0 1 0,1 0 0,-1-1 0,1 1 0,-1 0 0,1 0 0,-1-1 0,1 1 0,-1 0 0,1 0 0,-1 0 0,1 0 0,-1 0 0,1 0 0,-1 0 0,1 0 0,-1 0 0,1 0 0,-1 0 0,1 0 0,-1 0 0,1 0 0,-1 0 0,1 0 0,-1 1 0,1-1 0,-1 0 0,1 0 0,-1 1 0,1-1 0,-1 0 0,1 1 0,-1-1 0,0 0 0,1 1 0,-1-1 0,0 1 0,1-1 0,-1 0 0,0 1 0,0-1 0,1 1 0,-1-1 0,0 2 0,9 29 0,-7-18 0,-1-10 17,0 0-1,0 0 0,1 0 0,-1 0 1,0 0-1,1 0 0,0-1 0,0 1 1,0 0-1,0-1 0,0 1 0,1-1 1,-1 0-1,0 0 0,1 0 0,0 0 1,0 0-1,-1-1 0,1 1 0,6 1 1,-6-2-83,-1-1 0,1 1 1,0-1-1,-1 0 0,1 0 1,0 0-1,-1 0 0,1 0 1,0-1-1,-1 1 1,1-1-1,0 0 0,-1 1 1,1-1-1,-1-1 0,1 1 1,-1 0-1,0 0 0,1-1 1,-1 0-1,0 1 1,0-1-1,0 0 0,0 0 1,2-4-1,3-3-6760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0.864"/>
    </inkml:context>
    <inkml:brush xml:id="br0">
      <inkml:brushProperty name="width" value="0.05" units="cm"/>
      <inkml:brushProperty name="height" value="0.05" units="cm"/>
    </inkml:brush>
  </inkml:definitions>
  <inkml:trace contextRef="#ctx0" brushRef="#br0">1 0 24575,'0'55'0,"1"61"0,-1-112 0,1-1 0,0 0 0,0 1 0,0-1 0,0 0 0,1 0 0,-1 1 0,1-1 0,0 0 0,0 0 0,0-1 0,0 1 0,0 0 0,1-1 0,-1 1 0,1-1 0,0 0 0,0 0 0,-1 0 0,1 0 0,7 2 0,5 3 0,1-1 0,0 0 0,22 4 0,-18-5 0,201 52 0,298 38 0,-393-81 0,0-5 0,1-7 0,247-25 0,-329 18 0,-30 5 0,-1-2 0,1 0 0,25-6 0,-40 8-44,1 0 0,-1 0 0,1-1 0,-1 1 0,0 0 0,1 0 0,-1 0 0,1-1 0,-1 1 0,0 0 0,1 0 0,-1-1 0,1 1 0,-1 0 0,0-1 0,0 1 0,1 0 0,-1-1-1,0 1 1,1 0 0,-1-1 0,0 1 0,0-1 0,0 1 0,0-1 0,1 1 0,-1 0 0,0-1 0,0 1 0,0-2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1.649"/>
    </inkml:context>
    <inkml:brush xml:id="br0">
      <inkml:brushProperty name="width" value="0.05" units="cm"/>
      <inkml:brushProperty name="height" value="0.05" units="cm"/>
    </inkml:brush>
  </inkml:definitions>
  <inkml:trace contextRef="#ctx0" brushRef="#br0">1 0 24575,'15'1'0,"1"1"0,0 1 0,24 6 0,14 3 0,-40-10 0,174 34 0,-187-35 0,-1-1 0,1 0 0,0 1 0,0-1 0,0 1 0,0-1 0,-1 1 0,1-1 0,0 1 0,-1-1 0,1 1 0,0 0 0,-1 0 0,1-1 0,-1 1 0,1 0 0,-1 0 0,1-1 0,-1 1 0,1 0 0,-1 0 0,0 0 0,0 0 0,1 0 0,-1 0 0,0 0 0,0 0 0,0 0 0,0-1 0,0 1 0,0 0 0,0 0 0,0 0 0,-1 0 0,1 0 0,0 1 0,-3 6 0,1 0 0,-1 0 0,-5 10 0,0 1 0,1 7 0,1-1 0,1 1 0,-3 45 0,7 79 0,2-91 0,-4-26-1365,-1-22-5461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4.643"/>
    </inkml:context>
    <inkml:brush xml:id="br0">
      <inkml:brushProperty name="width" value="0.05" units="cm"/>
      <inkml:brushProperty name="height" value="0.05" units="cm"/>
    </inkml:brush>
  </inkml:definitions>
  <inkml:trace contextRef="#ctx0" brushRef="#br0">51 20 24575,'5'-5'0,"10"-9"0,-10 14 0,-2 11 0,-4 7 0,-1 1 0,-1-1 0,-7 28 0,-3 13 0,-21 335 0,26-287 0,3-59 0,2 89 0,3-133 0,0-1 0,1 1 0,-1 0 0,1 0 0,0-1 0,0 1 0,1 0 0,-1-1 0,0 1 0,1-1 0,0 0 0,0 1 0,0-1 0,0 0 0,4 3 0,-2-2 0,1-1 0,-1 0 0,1 0 0,-1 0 0,1-1 0,0 1 0,0-1 0,1 0 0,10 2 0,89 17-11,204 15 0,-203-27-155,1337 106-5020,-683-58 1450,954 88 1141,17 2 2320,-1626-139 709,391 14 6164,-490-22-6284,1 0-1,-1-1 0,1 0 0,7-2 1,-14 3-263,1 0 1,-1-1-1,1 1 1,-1 0 0,0 0-1,1 0 1,-1 0 0,0 0-1,1-1 1,-1 1-1,0 0 1,1 0 0,-1 0-1,0-1 1,0 1-1,1 0 1,-1-1 0,0 1-1,0 0 1,1 0 0,-1-1-1,0 1 1,0 0-1,0-1 1,0 1 0,1-1-1,-1 1 1,0 0-1,0-1 1,-1 0 29,1 0 0,-1 0 0,1 0 1,-1 1-1,0-1 0,1 0 0,-1 0 0,0 1 0,0-1 0,1 0 0,-1 1 0,0-1 1,0 1-1,0-1 0,0 1 0,-1-1 0,-27-12 35,0 2-1,-1 1 1,-43-9 0,8 2-125,20 6 259,23 6-789,1-1 1,-24-10 0,25 7-6288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5.001"/>
    </inkml:context>
    <inkml:brush xml:id="br0">
      <inkml:brushProperty name="width" value="0.05" units="cm"/>
      <inkml:brushProperty name="height" value="0.05" units="cm"/>
    </inkml:brush>
  </inkml:definitions>
  <inkml:trace contextRef="#ctx0" brushRef="#br0">0 70 24575,'5'-9'0,"0"1"0,1 0 0,11-14 0,-15 20 0,-1 0 0,1 1 0,-1-1 0,1 0 0,-1 1 0,1 0 0,0-1 0,0 1 0,0 0 0,0 0 0,0 0 0,0 0 0,0 0 0,0 0 0,0 1 0,0-1 0,0 1 0,0-1 0,1 1 0,-1 0 0,0 0 0,4 0 0,-5 0 0,0 1 0,0 0 0,0-1 0,0 1 0,0 0 0,0-1 0,0 1 0,0 0 0,0 0 0,0 0 0,0 0 0,-1 0 0,1 0 0,0 0 0,-1 0 0,1 0 0,0 1 0,-1-1 0,0 0 0,1 0 0,-1 2 0,5 28 0,-5-26 0,3 244 0,-4-152 0,-9 331 0,1 76 0,6-426-1365,-1-53-5461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5.597"/>
    </inkml:context>
    <inkml:brush xml:id="br0">
      <inkml:brushProperty name="width" value="0.05" units="cm"/>
      <inkml:brushProperty name="height" value="0.05" units="cm"/>
    </inkml:brush>
  </inkml:definitions>
  <inkml:trace contextRef="#ctx0" brushRef="#br0">35 4 24575,'0'-3'0,"0"2"0,0 4 0,0 5 0,0 3 0,-2 9 0,-2 7 0,0 7 0,-2 7 0,0 5 0,1 3 0,2 3 0,0-3 0,2-3 0,0-4 0,1-3 0,0-5 0,1-9-8191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6.041"/>
    </inkml:context>
    <inkml:brush xml:id="br0">
      <inkml:brushProperty name="width" value="0.05" units="cm"/>
      <inkml:brushProperty name="height" value="0.05" units="cm"/>
    </inkml:brush>
  </inkml:definitions>
  <inkml:trace contextRef="#ctx0" brushRef="#br0">66 0 24575,'0'5'0,"-1"-1"0,-1 1 0,1 0 0,0-1 0,-1 1 0,0-1 0,0 0 0,-1 0 0,-3 7 0,-9 17 0,8-10 0,1 1 0,1 0 0,1 1 0,1-1 0,0 1 0,2 0 0,0-1 0,3 29 0,-1-33 0,1 0 0,1 1 0,1-1 0,0-1 0,0 1 0,2-1 0,0 1 0,1-2 0,0 1 0,1-1 0,12 17 0,-18-27 0,1 0 0,0 0 0,0 1 0,0-2 0,1 1 0,-1 0 0,0-1 0,1 1 0,0-1 0,0 0 0,0 0 0,-1-1 0,2 1 0,-1-1 0,6 2 0,-7-3 0,0 0 0,0 0 0,1 0 0,-1-1 0,0 1 0,0-1 0,0 1 0,0-1 0,0 0 0,0 0 0,0 0 0,0-1 0,0 1 0,0-1 0,-1 0 0,1 1 0,-1-1 0,1 0 0,-1-1 0,0 1 0,4-4 0,0-2 0,0-1 0,0 0 0,-1 0 0,-1 0 0,1-1 0,-1 1 0,-1-1 0,3-12 0,1-9 0,4-45 0,-8 52 0,-1-2 0,-2 1 0,-3-26 0,3 42 0,-2 0 0,1 0 0,-1 1 0,0-1 0,-1 0 0,0 1 0,-1 0 0,0 0 0,0 0 0,0 0 0,-12-14 0,14 20 15,0-1 0,-1 1 0,0 0 0,1 0-1,-1 0 1,0 0 0,0 1 0,0-1 0,0 1 0,0 0-1,-1 0 1,1 0 0,0 0 0,-1 0 0,1 1 0,0 0 0,-1-1-1,1 1 1,0 0 0,-1 1 0,1-1 0,-7 2 0,2 0-229,-1 1 1,1 0 0,-1 0-1,1 1 1,0 0 0,0 0-1,-10 8 1,0 1-6613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9.217"/>
    </inkml:context>
    <inkml:brush xml:id="br0">
      <inkml:brushProperty name="width" value="0.05" units="cm"/>
      <inkml:brushProperty name="height" value="0.05" units="cm"/>
    </inkml:brush>
  </inkml:definitions>
  <inkml:trace contextRef="#ctx0" brushRef="#br0">69 44 24575,'0'-29'0,"0"14"0,0 28 0,-15 256 0,4-128 0,-15 680 0,18-572 318,0 92-2001,8-322-5143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6.367"/>
    </inkml:context>
    <inkml:brush xml:id="br0">
      <inkml:brushProperty name="width" value="0.05" units="cm"/>
      <inkml:brushProperty name="height" value="0.05" units="cm"/>
    </inkml:brush>
  </inkml:definitions>
  <inkml:trace contextRef="#ctx0" brushRef="#br0">136 61 24575,'0'-1'0,"0"0"0,0-1 0,0 1 0,0 0 0,0 0 0,0 0 0,0 0 0,-1-1 0,1 1 0,0 0 0,-1 0 0,1 0 0,-1 0 0,1 0 0,-1 0 0,-1-2 0,1 3 0,1-1 0,-1 1 0,1 0 0,-1-1 0,0 1 0,1 0 0,-1 0 0,0-1 0,1 1 0,-1 0 0,0 0 0,1 0 0,-1 0 0,0 0 0,0 0 0,1 0 0,-1 0 0,0 0 0,1 0 0,-2 0 0,-1 1 0,0 1 0,0-1 0,0 0 0,0 1 0,0 0 0,0 0 0,0 0 0,1 0 0,-1 0 0,-3 4 0,-2 5 0,-1 0 0,2 1 0,-1 0 0,2 0 0,-1 1 0,2-1 0,0 2 0,0-1 0,-5 27 0,7-21 0,0-1 0,1 1 0,1 0 0,1 0 0,0 0 0,7 35 0,-5-43 0,0-1 0,1 0 0,1 0 0,0 0 0,0 0 0,1 0 0,0-1 0,13 17 0,-16-23 0,0 0 0,1 0 0,0-1 0,-1 1 0,1-1 0,0 1 0,0-1 0,1 0 0,-1 0 0,0 0 0,1-1 0,-1 1 0,1-1 0,-1 0 0,1 0 0,-1 0 0,1 0 0,0-1 0,0 1 0,0-1 0,-1 0 0,1 0 0,0 0 0,0-1 0,-1 1 0,1-1 0,0 0 0,4-2 0,1-1 0,0 0 0,0-1 0,-1 0 0,0-1 0,0 0 0,0 0 0,0-1 0,-1 1 0,-1-2 0,1 1 0,-1-1 0,0 0 0,-1 0 0,6-11 0,-2 1 0,-1 1 0,0-1 0,-2-1 0,0 1 0,-1-1 0,3-26 0,-6 31 0,-1 0 0,0 0 0,-1 0 0,0 0 0,-2 0 0,1 0 0,-7-24 0,6 32 0,0 0 0,-1 0 0,1 1 0,-1-1 0,0 0 0,0 1 0,-1 0 0,1 0 0,-1 0 0,-1 0 0,1 0 0,0 1 0,-1 0 0,0 0 0,0 0 0,0 1 0,-1-1 0,1 1 0,-10-3 0,-2 1-151,1 1-1,-1 0 0,0 2 0,0 0 1,0 1-1,0 0 0,0 2 1,-27 3-1,6 1-6674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6.827"/>
    </inkml:context>
    <inkml:brush xml:id="br0">
      <inkml:brushProperty name="width" value="0.05" units="cm"/>
      <inkml:brushProperty name="height" value="0.05" units="cm"/>
    </inkml:brush>
  </inkml:definitions>
  <inkml:trace contextRef="#ctx0" brushRef="#br0">199 59 24575,'-1'-3'0,"1"1"0,-1 0 0,0 0 0,0 1 0,0-1 0,0 0 0,0 0 0,0 0 0,0 1 0,-1-1 0,1 0 0,0 1 0,-3-2 0,-21-19 0,24 21 0,-1 0 0,1 0 0,0 0 0,0 0 0,-1 1 0,1-1 0,0 0 0,-1 1 0,1-1 0,0 1 0,-1-1 0,1 1 0,-1 0 0,1 0 0,-1 0 0,1-1 0,-1 1 0,1 1 0,-1-1 0,1 0 0,-2 1 0,0-1 0,1 1 0,0 1 0,0-1 0,0 0 0,0 0 0,0 1 0,0-1 0,1 1 0,-1 0 0,0-1 0,1 1 0,-2 2 0,-4 6 0,1 1 0,0 0 0,1 0 0,-4 13 0,9-24 0,-16 42 0,2 0 0,3 0 0,-13 84 0,24-117 0,-1 0 0,1 0 0,1 0 0,-1 0 0,2 0 0,-1 0 0,1-1 0,0 1 0,1 0 0,0-1 0,1 0 0,4 9 0,-6-14 0,0 1 0,0-1 0,0 0 0,1-1 0,-1 1 0,1 0 0,0-1 0,-1 1 0,1-1 0,0 0 0,1 0 0,-1 0 0,0 0 0,0-1 0,1 1 0,-1-1 0,1 0 0,0 0 0,-1 0 0,1 0 0,0-1 0,-1 0 0,1 1 0,0-1 0,-1 0 0,1-1 0,0 1 0,0-1 0,-1 0 0,1 0 0,5-2 0,0 0 0,0-2 0,-1 1 0,1-1 0,-1 0 0,0 0 0,0-1 0,0-1 0,-1 1 0,0-1 0,-1 0 0,1-1 0,9-14 0,5-11 0,31-68 0,-31 57 0,3-2 0,-24 46 0,0 0 0,0 1 0,0-1 0,0 0 0,0 0 0,0 0 0,0 1 0,0-1 0,0 0 0,0 0 0,0 0 0,1 1 0,-1-1 0,0 0 0,0 0 0,0 0 0,0 0 0,0 1 0,0-1 0,1 0 0,-1 0 0,0 0 0,0 0 0,0 0 0,1 0 0,-1 1 0,0-1 0,0 0 0,0 0 0,0 0 0,1 0 0,-1 0 0,0 0 0,0 0 0,0 0 0,1 0 0,-1 0 0,0 0 0,0 0 0,1 0 0,-1 0 0,0 0 0,0 0 0,0 0 0,1 0 0,-1 0 0,0-1 0,0 1 0,0 0 0,0 0 0,1 0 0,-1 0 0,0 0 0,0 0 0,0-1 0,0 1 0,1 0 0,-2 20 0,-2 6 23,-11 133 289,13-133-652,1 1 0,2-1 0,1 0 0,5 26 0,-1-25-6486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7.553"/>
    </inkml:context>
    <inkml:brush xml:id="br0">
      <inkml:brushProperty name="width" value="0.05" units="cm"/>
      <inkml:brushProperty name="height" value="0.05" units="cm"/>
    </inkml:brush>
  </inkml:definitions>
  <inkml:trace contextRef="#ctx0" brushRef="#br0">1 112 24575,'0'359'0,"0"-363"0,0-49 0,1 0 0,12-66 0,-10 105 0,0 0 0,0 0 0,1 0 0,1 0 0,0 1 0,1-1 0,1 1 0,0 1 0,0 0 0,1 0 0,1 0 0,0 1 0,16-16 0,-17 22 0,-1 0 0,1 0 0,0 0 0,1 1 0,-1 0 0,1 1 0,0 0 0,0 0 0,0 1 0,0 0 0,14-1 0,-18 2 0,1 1 0,-1 0 0,0 0 0,1 0 0,-1 0 0,1 1 0,-1 0 0,0 0 0,0 0 0,1 1 0,-1 0 0,0 0 0,0 0 0,-1 0 0,1 1 0,0 0 0,-1 0 0,0 0 0,1 0 0,-1 1 0,3 4 0,-5-6 0,0 1 0,-1-1 0,1 1 0,-1 0 0,0-1 0,0 1 0,0 0 0,0-1 0,0 1 0,-1 0 0,1 0 0,-1 0 0,0 0 0,0 0 0,0 0 0,-1 4 0,0-1 0,0-1 0,-1 1 0,0-1 0,0 0 0,0 1 0,0-1 0,-7 9 0,-4 3 0,0-1 0,-1 0 0,-23 20 0,35-35 0,-9 10 0,3-3 0,0 0 0,-1 0 0,1-1 0,-2 0 0,1-1 0,0 0 0,-19 8 0,28-14 0,0 0 0,0 0 0,0 0 0,0 0 0,0 0 0,0 0 0,0-1 0,0 1 0,0 0 0,0 0 0,0 0 0,0 0 0,0 0 0,0 0 0,0 0 0,0 0 0,0-1 0,0 1 0,0 0 0,0 0 0,0 0 0,0 0 0,0 0 0,0 0 0,0 0 0,-1 0 0,1 0 0,0 0 0,0-1 0,0 1 0,0 0 0,0 0 0,0 0 0,0 0 0,0 0 0,0 0 0,0 0 0,-1 0 0,12-7 0,-3 5 0,-1-1 0,1 1 0,0 1 0,-1-1 0,1 2 0,0-1 0,0 1 0,-1 0 0,1 0 0,0 1 0,0 0 0,-1 1 0,1-1 0,0 1 0,-1 1 0,0 0 0,1 0 0,11 7 0,-11-5 0,0 0 0,-1 1 0,0 0 0,0 0 0,0 1 0,-1 0 0,0 0 0,0 0 0,-1 1 0,0-1 0,0 1 0,-1 1 0,0-1 0,0 1 0,3 14 0,-4-9 0,0 0 0,-1 0 0,-1 1 0,0-1 0,-1 1 0,0-1 0,-1 0 0,-1 1 0,0-1 0,-8 25 0,7-32 0,1 0 0,-1-1 0,-1 1 0,1-1 0,-1 0 0,0 0 0,0 0 0,-1 0 0,0-1 0,-6 7 0,6-9 0,1 0 0,-1 0 0,0 0 0,0 0 0,0-1 0,0 1 0,0-1 0,-1-1 0,1 1 0,-1-1 0,1 0 0,-1 0 0,0 0 0,-8-1 0,8 0 0,1 0 0,-1-1 0,0 0 0,1 0 0,-1 0 0,1-1 0,-1 0 0,1 0 0,0 0 0,0-1 0,0 1 0,0-1 0,0 0 0,0-1 0,1 1 0,-1-1 0,1 0 0,0 0 0,1 0 0,-1-1 0,1 0 0,-1 1 0,1-1 0,1 0 0,-1 0 0,1 0 0,-3-9 0,0-3 0,0 0 0,1 0 0,1-1 0,1 1 0,0-1 0,2 1 0,2-31 0,-2 42 171,-1 7 0,-2 10-1878,0 4-5119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39.527"/>
    </inkml:context>
    <inkml:brush xml:id="br0">
      <inkml:brushProperty name="width" value="0.05" units="cm"/>
      <inkml:brushProperty name="height" value="0.05" units="cm"/>
    </inkml:brush>
  </inkml:definitions>
  <inkml:trace contextRef="#ctx0" brushRef="#br0">7 1021 24575,'0'0'0,"-1"0"0,1 0 0,0 1 0,0-1 0,0 0 0,-1 0 0,1 0 0,0 0 0,0-1 0,0 1 0,-1 0 0,1 0 0,0 0 0,0 0 0,0 0 0,-1 0 0,1 0 0,0 0 0,0 0 0,0 0 0,0-1 0,-1 1 0,1 0 0,0 0 0,0 0 0,0 0 0,0 0 0,0-1 0,0 1 0,-1 0 0,1 0 0,0 0 0,0 0 0,0-1 0,0 1 0,0 0 0,0 0 0,0-1 0,4-9 0,13-12 0,-14 19 0,24-29 0,2 2 0,1 1 0,36-26 0,107-69 0,-145 105 0,147-96-166,5 9 0,4 7 0,4 8-1,4 8 1,255-72 0,-378 139 159,-42 10 91,40-13 0,-63 16 553,-8 4-387,-9 1-1672,-1 2-5398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0.018"/>
    </inkml:context>
    <inkml:brush xml:id="br0">
      <inkml:brushProperty name="width" value="0.05" units="cm"/>
      <inkml:brushProperty name="height" value="0.05" units="cm"/>
    </inkml:brush>
  </inkml:definitions>
  <inkml:trace contextRef="#ctx0" brushRef="#br0">89 23 24575,'-8'-8'0,"7"6"0,0 1 0,0-1 0,-1 1 0,1-1 0,-1 1 0,1 0 0,-1 0 0,1 0 0,-1 0 0,-1-1 0,-3 6 0,3 14 0,0 21 0,-1 23 0,-18 92 0,14-110 0,6-27 0,-2 0 0,-8 27 0,108-120 0,-74 61 0,0 2 0,1 0 0,0 2 0,29-11 0,-44 19 0,1 1 0,0 0 0,0 0 0,0 1 0,1 0 0,14 1 0,-19 1 0,1-1 0,-1 1 0,1 0 0,-1 1 0,0-1 0,0 1 0,1 0 0,-1 1 0,-1-1 0,1 1 0,0 0 0,4 4 0,-4-3 0,0 1 0,-1 0 0,0 0 0,0 1 0,0 0 0,0-1 0,-1 1 0,0 0 0,0 0 0,-1 1 0,0-1 0,0 1 0,0-1 0,-1 1 0,0 0 0,0-1 0,-1 1 0,0 0 0,0 8 0,-1-3 0,0 1 0,-1-1 0,0 0 0,-1 0 0,0 0 0,-1 0 0,0-1 0,-1 1 0,-11 17 0,11-20 57,-1-1 0,-1 0 0,0 0 0,0 0 0,-10 7 0,13-11-200,0-1 1,0 0 0,-1 0 0,1-1-1,-1 1 1,0-1 0,1 0 0,-1 0 0,0 0-1,0-1 1,-11 2 0,-2-3-6684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0.328"/>
    </inkml:context>
    <inkml:brush xml:id="br0">
      <inkml:brushProperty name="width" value="0.05" units="cm"/>
      <inkml:brushProperty name="height" value="0.05" units="cm"/>
    </inkml:brush>
  </inkml:definitions>
  <inkml:trace contextRef="#ctx0" brushRef="#br0">1 119 24575,'0'-6'0,"0"-4"0,2-4 0,5 0 0,6 4 0,7 2 0,6 3 0,7 0 0,7 0 0,5 1 0,4-2 0,2 1 0,-2-2 0,-3-3 0,-10 0-8191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0.646"/>
    </inkml:context>
    <inkml:brush xml:id="br0">
      <inkml:brushProperty name="width" value="0.05" units="cm"/>
      <inkml:brushProperty name="height" value="0.05" units="cm"/>
    </inkml:brush>
  </inkml:definitions>
  <inkml:trace contextRef="#ctx0" brushRef="#br0">18 6 24575,'-9'159'0,"0"-17"0,21 28 0,-5-114 0,-7-53 0,0 0 0,1 1 0,-1-1 0,1 0 0,0-1 0,-1 1 0,2 0 0,-1 0 0,0 0 0,0 0 0,1-1 0,2 4 0,-3-5 0,0-1 0,0 1 0,0 0 0,0 0 0,1 0 0,-1-1 0,0 1 0,0-1 0,1 1 0,-1-1 0,0 1 0,1-1 0,-1 0 0,0 0 0,1 0 0,-1 1 0,1-1 0,-1-1 0,0 1 0,1 0 0,-1 0 0,1 0 0,-1-1 0,0 1 0,1-1 0,-1 1 0,2-2 0,10-4 0,-1 0 0,0-1 0,0-1 0,-1 0 0,0 0 0,0-1 0,-1-1 0,-1 0 0,1 0 0,-1 0 0,-1-2 0,0 1 0,-1-1 0,9-17 0,-5 5 0,-1 0 0,-1-1 0,-1 0 0,-1-1 0,-1 1 0,4-44 0,-9 56 0,0-1 0,-1 1 0,0 0 0,-1-1 0,-1 1 0,0 0 0,-8-26 0,9 35 0,-1-1 0,0 1 0,0 0 0,0 0 0,0 0 0,-1 1 0,1-1 0,-1 1 0,0-1 0,0 1 0,-1 0 0,1 0 0,-1 0 0,1 1 0,-1-1 0,0 1 0,0 0 0,0 0 0,0 0 0,0 1 0,-1-1 0,1 1 0,0 0 0,-1 0 0,1 0 0,-1 1 0,-4 0 0,2 0 0,1 0 0,-1 1 0,1 0 0,0 0 0,-1 0 0,1 1 0,0 0 0,0 0 0,0 1 0,0 0 0,0 0 0,1 0 0,-1 0 0,1 1 0,0 0 0,0 0 0,-5 6 0,5-4 0,0 0 0,0 0 0,1 0 0,-1 1 0,1-1 0,1 1 0,-1 0 0,1 0 0,1 0 0,-1 1 0,1-1 0,0 1 0,1-1 0,-1 9 0,3-1-1365,2-3-5461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1.010"/>
    </inkml:context>
    <inkml:brush xml:id="br0">
      <inkml:brushProperty name="width" value="0.05" units="cm"/>
      <inkml:brushProperty name="height" value="0.05" units="cm"/>
    </inkml:brush>
  </inkml:definitions>
  <inkml:trace contextRef="#ctx0" brushRef="#br0">120 57 24575,'-4'0'0,"0"1"0,0-1 0,0 1 0,0 0 0,0 1 0,0-1 0,0 1 0,0-1 0,0 1 0,1 1 0,-1-1 0,1 0 0,-1 1 0,1 0 0,0-1 0,0 1 0,0 0 0,1 1 0,-1-1 0,1 1 0,0-1 0,-4 7 0,0 2 0,1-1 0,0 1 0,1 1 0,0-1 0,0 1 0,-1 13 0,2-3 0,1 0 0,1 0 0,1 1 0,1-1 0,1 0 0,1 0 0,1-1 0,10 32 0,-10-44 0,-1-1 0,1 1 0,1-1 0,0 0 0,0-1 0,1 1 0,0-1 0,0 0 0,11 10 0,-12-13 0,1-1 0,0 0 0,-1 0 0,2 0 0,-1-1 0,0 0 0,1 0 0,-1-1 0,1 1 0,0-1 0,0-1 0,0 1 0,0-1 0,12 0 0,-14-1 0,0 0 0,0 0 0,0-1 0,0 0 0,0 1 0,0-2 0,0 1 0,0-1 0,0 1 0,-1-1 0,1-1 0,-1 1 0,1 0 0,6-7 0,-5 4 0,-1 0 0,-1 0 0,1-1 0,-1 1 0,0-1 0,0 0 0,0 0 0,-1 0 0,4-12 0,-1 0 0,-1 0 0,-1-1 0,-1 0 0,0 0 0,-1 0 0,-1 0 0,-2-20 0,0 13 0,-2 0 0,0 0 0,-2 0 0,-1 0 0,-1 0 0,-1 1 0,-1 1 0,-16-31 0,22 50 34,0-1 1,-1 1-1,1 0 0,-1 1 0,-1-1 0,1 0 0,-1 1 0,1 0 0,-9-5 1,9 7-142,1 0 0,-1 0 1,0 1-1,1 0 0,-1-1 1,0 1-1,0 0 0,0 1 1,0-1-1,0 1 0,0 0 1,0 0-1,0 0 0,0 0 1,-6 2-1,-8 2-6719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1.651"/>
    </inkml:context>
    <inkml:brush xml:id="br0">
      <inkml:brushProperty name="width" value="0.05" units="cm"/>
      <inkml:brushProperty name="height" value="0.05" units="cm"/>
    </inkml:brush>
  </inkml:definitions>
  <inkml:trace contextRef="#ctx0" brushRef="#br0">54 146 24575,'-1'-15'0,"1"9"0,0 0 0,0 0 0,0 1 0,0-1 0,1 0 0,2-5 0,-3 11 0,0 0 0,0 0 0,0 0 0,0 0 0,0 0 0,0 1 0,0-1 0,0 0 0,1 0 0,-1 0 0,0 0 0,0 0 0,0 0 0,0 0 0,0 0 0,0 0 0,1 0 0,-1 1 0,0-1 0,0 0 0,0 0 0,0 0 0,0 0 0,1 0 0,-1 0 0,0 0 0,0 0 0,0 0 0,0 0 0,1 0 0,-1 0 0,0 0 0,0 0 0,0-1 0,0 1 0,0 0 0,1 0 0,-1 0 0,0 0 0,0 0 0,0 0 0,0 0 0,0 0 0,0 0 0,0 0 0,1-1 0,-1 1 0,0 0 0,0 0 0,0 0 0,0 0 0,0 0 0,0-1 0,0 1 0,0 0 0,0 0 0,0 0 0,0 0 0,0 0 0,0-1 0,0 1 0,0 0 0,0 0 0,0 0 0,4 13 0,0 26 0,-1 1 0,-3 0 0,-5 53 0,-31 118 0,34-198 0,-2-1 0,-7 20 0,5-25 0,2-12 0,0-15 0,3-18 0,1 0 0,2 0 0,1 0 0,11-48 0,49-146 0,-59 219 0,-3 6 0,1 1 0,0 0 0,0-1 0,0 1 0,1 0 0,0 0 0,0 1 0,1-1 0,-1 1 0,7-7 0,-10 12 0,0 0 0,1-1 0,-1 1 0,0 0 0,0 0 0,0 0 0,1 0 0,-1-1 0,0 1 0,0 0 0,1 0 0,-1 0 0,0 0 0,0 0 0,1 0 0,-1 0 0,0 0 0,0 0 0,1 0 0,-1 0 0,0 0 0,0 0 0,1 0 0,-1 0 0,0 0 0,0 0 0,1 0 0,-1 0 0,0 0 0,0 0 0,1 1 0,-1-1 0,0 0 0,0 0 0,6 10 0,-3 15 0,-2-24 0,5 132 0,-5-70 0,3-1 0,17 89 0,-20-150 0,9 30 0,-10-31 0,0 1 0,0 0 0,0-1 0,1 1 0,-1-1 0,0 1 0,0-1 0,1 1 0,-1-1 0,0 1 0,1-1 0,-1 1 0,1-1 0,-1 0 0,0 1 0,1-1 0,-1 0 0,1 1 0,-1-1 0,1 0 0,-1 1 0,1-1 0,-1 0 0,1 0 0,0 0 0,-1 0 0,1 1 0,-1-1 0,1 0 0,-1 0 0,1 0 0,0 0 0,-1 0 0,1 0 0,-1 0 0,1-1 0,-1 1 0,1 0 0,0 0 0,-1 0 0,1-1 0,-1 1 0,1 0 0,-1 0 0,1-1 0,-1 1 0,0 0 0,1-1 0,-1 1 0,1-1 0,-1 0 0,7-7 0,-1-1 0,-1 0 0,0 0 0,0-1 0,-1 0 0,0 0 0,4-15 0,4-9 0,8-18 0,2-8 0,3 1 0,38-63 0,-61 118 0,1-1 0,0 1 0,0 0 0,1 0 0,-1 1 0,7-7 0,-9 10 0,0-1 0,-1 1 0,1-1 0,0 1 0,-1 0 0,1-1 0,0 1 0,0 0 0,0 0 0,-1-1 0,1 1 0,0 0 0,0 0 0,0 0 0,-1 0 0,1 0 0,0 0 0,0 0 0,0 0 0,-1 1 0,1-1 0,0 0 0,0 0 0,0 1 0,-1-1 0,1 0 0,0 1 0,-1-1 0,1 1 0,0-1 0,-1 1 0,1-1 0,0 1 0,-1-1 0,1 1 0,-1 0 0,1-1 0,-1 1 0,1 0 0,-1-1 0,0 1 0,1 0 0,-1 0 0,0-1 0,0 1 0,1 0 0,-1 0 0,0 0 0,3 10 0,1-1 0,-2 0 0,0 1 0,0 0 0,0 14 0,-2 59 0,-1-47 0,-2 231-1365,3-244-5461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2.389"/>
    </inkml:context>
    <inkml:brush xml:id="br0">
      <inkml:brushProperty name="width" value="0.05" units="cm"/>
      <inkml:brushProperty name="height" value="0.05" units="cm"/>
    </inkml:brush>
  </inkml:definitions>
  <inkml:trace contextRef="#ctx0" brushRef="#br0">1 161 24575,'1'0'0,"0"1"0,-1-1 0,1 0 0,0 1 0,0-1 0,-1 1 0,1-1 0,0 1 0,-1-1 0,1 1 0,0-1 0,-1 1 0,1-1 0,-1 1 0,1 0 0,-1-1 0,0 1 0,1 0 0,-1 0 0,1-1 0,-1 1 0,0 0 0,0 0 0,1 0 0,-1-1 0,0 1 0,0 0 0,0 1 0,3 28 0,-3-27 0,7 115 0,4 150 0,-12-187 0,12-352 0,-6 228 0,1 0 0,3 1 0,1 0 0,20-50 0,-25 79 0,1 0 0,0 0 0,1 1 0,0 0 0,1 0 0,1 1 0,10-12 0,-16 20 0,1-1 0,0 1 0,0 0 0,0 0 0,0 0 0,0 0 0,0 1 0,1-1 0,-1 1 0,1 0 0,0 1 0,0-1 0,-1 1 0,1 0 0,0 0 0,0 1 0,0-1 0,0 1 0,0 0 0,0 0 0,0 1 0,0 0 0,6 1 0,-7-1 0,0 0 0,-1 0 0,1 1 0,0 0 0,-1-1 0,1 1 0,-1 0 0,0 1 0,0-1 0,0 1 0,0-1 0,0 1 0,0 0 0,-1 0 0,1 0 0,-1 0 0,0 0 0,0 1 0,0-1 0,-1 1 0,1 0 0,-1-1 0,1 1 0,-1 0 0,-1 0 0,1-1 0,0 1 0,-1 0 0,0 0 0,0 0 0,0 0 0,-1 5 0,0 1 0,0 1 0,-1-1 0,-1 0 0,0 1 0,0-1 0,-1 0 0,0-1 0,-1 1 0,0-1 0,-11 16 0,7-14 0,-1-1 0,0 0 0,-1-1 0,0-1 0,0 1 0,-1-2 0,0 1 0,0-2 0,-1 0 0,0 0 0,0-1 0,0-1 0,-18 4 0,29-7 0,-1-1 0,1 1 0,0-1 0,-1 0 0,1 0 0,0 0 0,0 0 0,-1-1 0,1 1 0,0-1 0,-4-1 0,5 2 0,1 0 0,0 0 0,-1 0 0,1 0 0,0-1 0,-1 1 0,1 0 0,0 0 0,0 0 0,-1-1 0,1 1 0,0 0 0,0-1 0,-1 1 0,1 0 0,0 0 0,0-1 0,0 1 0,0 0 0,0-1 0,-1 1 0,1 0 0,0-1 0,0 1 0,0 0 0,0-1 0,0 1 0,0-1 0,0 0 0,1 0 0,-1 0 0,1 0 0,-1 0 0,1 0 0,-1 0 0,1 1 0,0-1 0,-1 0 0,1 0 0,0 0 0,0 1 0,0-1 0,1-1 0,3-1 0,1-1 0,-1 1 0,1-1 0,-1 1 0,1 1 0,0-1 0,0 1 0,0 0 0,0 1 0,1-1 0,-1 1 0,0 1 0,1-1 0,-1 1 0,1 0 0,-1 0 0,0 1 0,1 0 0,-1 0 0,0 0 0,9 4 0,-5-1 0,0 0 0,-1 1 0,1 1 0,-1-1 0,0 2 0,0-1 0,-1 1 0,0 0 0,0 1 0,-1 0 0,13 17 0,-8-7 0,-1 1 0,0 0 0,-1 1 0,10 30 0,-15-36 0,-1-1 0,-1 1 0,0 0 0,-1 0 0,0 0 0,-1 1 0,-2 27 0,1-39 0,-1 1 0,1-1 0,-1 1 0,0-1 0,0 1 0,0-1 0,-1 0 0,1 0 0,-1 1 0,1-1 0,-1 0 0,0 0 0,0-1 0,-1 1 0,1 0 0,0-1 0,-1 1 0,-3 1 0,2-1 0,0-1 0,-1 0 0,1 0 0,-1 0 0,0 0 0,1-1 0,-1 0 0,0 0 0,0 0 0,0-1 0,-8 1 0,-2-2 0,0-1 0,1 0 0,-1-1 0,1 0 0,0-1 0,0-1 0,-24-11 0,23 8-136,0-1-1,0-1 1,1 0-1,0-1 1,1 0-1,0-1 1,1-1-1,0 0 0,-17-25 1,17 20-6690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0.238"/>
    </inkml:context>
    <inkml:brush xml:id="br0">
      <inkml:brushProperty name="width" value="0.05" units="cm"/>
      <inkml:brushProperty name="height" value="0.05" units="cm"/>
    </inkml:brush>
  </inkml:definitions>
  <inkml:trace contextRef="#ctx0" brushRef="#br0">292 18 24575,'-36'-8'0,"3"1"0,13 5 0,-1 2 0,1 0 0,-38 7 0,52-7 0,0 1 0,1 0 0,-1 1 0,1 0 0,-1-1 0,1 2 0,0-1 0,0 1 0,0-1 0,0 2 0,0-1 0,1 0 0,-1 1 0,1 0 0,0 0 0,0 0 0,0 0 0,-4 8 0,7-10 0,0 0 0,0 0 0,0 0 0,1 1 0,-1-1 0,1 0 0,-1 0 0,1 0 0,0 1 0,0-1 0,0 0 0,0 0 0,0 0 0,1 1 0,-1-1 0,1 3 0,1-1 0,0 0 0,0 1 0,0-1 0,0 0 0,1 0 0,0 0 0,4 4 0,4 4 0,1-1 0,1 0 0,17 12 0,40 21 0,-48-32 0,0 2 0,-1 1 0,29 25 0,-47-37 0,0 0 0,0 0 0,0 1 0,-1-1 0,1 1 0,-1-1 0,0 1 0,0 0 0,0 0 0,0 0 0,1 6 0,-3-8 0,0 0 0,1 0 0,-1 0 0,-1 0 0,1-1 0,0 1 0,0 0 0,-1 0 0,1 0 0,-1 0 0,1 0 0,-1-1 0,0 1 0,0 0 0,0 0 0,0-1 0,0 1 0,0-1 0,0 1 0,0-1 0,-1 1 0,1-1 0,-1 0 0,1 0 0,-1 1 0,1-1 0,-3 1 0,-2 1-52,0 0-1,0 0 1,0 0-1,-1-1 1,1 0-1,-1 0 1,1-1-1,-1 0 1,0 0-1,1 0 1,-1-1-1,0 0 1,1 0-1,-1-1 1,0 0-1,1 0 1,-1-1-1,1 1 1,-1-1-1,1-1 0,0 1 1,0-1-1,0 0 1,0-1-1,-6-4 1,-3-5-6774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4.682"/>
    </inkml:context>
    <inkml:brush xml:id="br0">
      <inkml:brushProperty name="width" value="0.05" units="cm"/>
      <inkml:brushProperty name="height" value="0.05" units="cm"/>
    </inkml:brush>
  </inkml:definitions>
  <inkml:trace contextRef="#ctx0" brushRef="#br0">53 35 24575,'0'-2'0,"0"0"0,-1 1 0,1-1 0,-1 0 0,1 1 0,-1-1 0,0 1 0,0-1 0,0 1 0,0-1 0,0 1 0,0 0 0,0-1 0,0 1 0,-1 0 0,1 0 0,0 0 0,-1 0 0,-1-1 0,2 1 0,1 1 0,-1-1 0,0 1 0,0-1 0,0 1 0,0-1 0,0 1 0,0 0 0,0-1 0,0 1 0,0 0 0,0 0 0,0-1 0,0 1 0,0 0 0,0 0 0,0 0 0,0 0 0,0 1 0,0-1 0,0 0 0,0 0 0,0 1 0,0-1 0,0 0 0,0 1 0,0-1 0,0 1 0,1-1 0,-1 1 0,0 0 0,-1 0 0,2 0 0,0-1 0,0 1 0,0-1 0,-1 1 0,1 0 0,0-1 0,0 1 0,0 0 0,0-1 0,1 1 0,-1-1 0,0 1 0,0 0 0,0-1 0,0 1 0,1-1 0,-1 1 0,0-1 0,0 1 0,1-1 0,-1 1 0,0-1 0,1 1 0,11 15 0,-10-14 0,13 15 0,1-1 0,1-1 0,0 0 0,1-1 0,21 12 0,101 49 0,420 140 0,-392-157 0,-136-43 0,-29-13-1365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5.054"/>
    </inkml:context>
    <inkml:brush xml:id="br0">
      <inkml:brushProperty name="width" value="0.05" units="cm"/>
      <inkml:brushProperty name="height" value="0.05" units="cm"/>
    </inkml:brush>
  </inkml:definitions>
  <inkml:trace contextRef="#ctx0" brushRef="#br0">73 56 24575,'-3'-1'0,"-1"-1"0,1 1 0,-1 0 0,1-1 0,0 0 0,0 1 0,0-1 0,0-1 0,0 1 0,-4-5 0,-2 0 0,-10-12 0,14 13 0,14 14 0,214 217 0,-71-67 0,-97-101-1365,-42-46-5461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5.368"/>
    </inkml:context>
    <inkml:brush xml:id="br0">
      <inkml:brushProperty name="width" value="0.05" units="cm"/>
      <inkml:brushProperty name="height" value="0.05" units="cm"/>
    </inkml:brush>
  </inkml:definitions>
  <inkml:trace contextRef="#ctx0" brushRef="#br0">334 0 24575,'-1'4'0,"0"-1"0,0 1 0,-1-1 0,1 0 0,-1 1 0,0-1 0,0 0 0,0 0 0,0 0 0,-1-1 0,-3 5 0,-3 4 0,-41 52 0,19-24 0,1 1 0,-31 55 0,42-60 0,-4 7 0,1 1 0,2 1 0,-21 66 0,41-109-35,-1 0 0,1-1 0,0 1 0,-1 0 0,1 0 0,0 0 0,0-1 0,-1 1 0,1 0 0,0 0 0,0 0 0,0 0 0,0 0 0,0-1 0,0 1 0,0 0 0,1 0 0,-1 0 0,0 0 0,0-1 0,1 1 0,-1 0 0,0 0 0,1 0 0,-1-1 0,1 1 0,-1 0 0,1-1 0,-1 1 0,1 0 0,0-1 0,-1 1 0,1-1 0,0 1 0,-1-1 0,1 1 0,0-1 0,1 1 0,7-1-6791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5.750"/>
    </inkml:context>
    <inkml:brush xml:id="br0">
      <inkml:brushProperty name="width" value="0.05" units="cm"/>
      <inkml:brushProperty name="height" value="0.05" units="cm"/>
    </inkml:brush>
  </inkml:definitions>
  <inkml:trace contextRef="#ctx0" brushRef="#br0">1 108 24575,'1'-6'0,"1"0"0,0-1 0,0 1 0,1 0 0,-1 1 0,1-1 0,1 0 0,7-9 0,-8 11 0,1 0 0,-1 0 0,1 1 0,0-1 0,1 1 0,-1 0 0,0 1 0,1-1 0,0 1 0,-1-1 0,1 1 0,0 1 0,0-1 0,0 1 0,1 0 0,-1 0 0,0 0 0,9 1 0,10 0 0,0 1 0,42 7 0,-55-7 0,25 3 0,-25-4 0,-1 1 0,0 0 0,1 1 0,18 5 0,-28-6 0,0-1 0,0 1 0,1 0 0,-1-1 0,0 1 0,0 0 0,0 0 0,0 0 0,0 0 0,-1 0 0,1 0 0,0 0 0,0 0 0,-1 0 0,1 0 0,0 0 0,-1 1 0,1-1 0,-1 0 0,0 0 0,1 1 0,-1-1 0,0 0 0,0 1 0,0-1 0,0 0 0,0 0 0,0 1 0,0 1 0,-1 4 0,-1 1 0,0 0 0,-5 14 0,2-8 0,-11 56 0,2 0 0,-4 82 0,3-29 0,8-87-1365,2-25-5461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6.079"/>
    </inkml:context>
    <inkml:brush xml:id="br0">
      <inkml:brushProperty name="width" value="0.05" units="cm"/>
      <inkml:brushProperty name="height" value="0.05" units="cm"/>
    </inkml:brush>
  </inkml:definitions>
  <inkml:trace contextRef="#ctx0" brushRef="#br0">10 100 24575,'-3'-3'0,"0"-3"0,-1-5 0,4 1 0,5 1 0,4 2 0,7 0 0,5 1 0,7 2 0,3-2 0,5 0 0,3 2 0,0-2 0,-4 0 0,-4 1 0,-8 2-8191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52.743"/>
    </inkml:context>
    <inkml:brush xml:id="br0">
      <inkml:brushProperty name="width" value="0.05" units="cm"/>
      <inkml:brushProperty name="height" value="0.05" units="cm"/>
    </inkml:brush>
  </inkml:definitions>
  <inkml:trace contextRef="#ctx0" brushRef="#br0">0 730 24575,'8'0'0,"-1"1"0,0 0 0,0 0 0,0 0 0,0 1 0,0 0 0,0 0 0,0 1 0,0-1 0,-1 2 0,0-1 0,1 1 0,-1 0 0,0 0 0,-1 0 0,8 8 0,-7-7 0,12 10 0,0 0 0,37 21 0,-50-33 0,-1 0 0,1-1 0,1 0 0,-1 0 0,0 0 0,0 0 0,1-1 0,-1 0 0,1 0 0,-1-1 0,1 1 0,-1-1 0,1 0 0,0-1 0,-1 1 0,1-1 0,8-3 0,-8 1 0,0 0 0,-1-1 0,0 1 0,1-1 0,-1 0 0,-1-1 0,1 1 0,-1-1 0,1 0 0,-1 0 0,-1-1 0,6-8 0,4-9 0,15-39 0,-21 42 0,-1-1 0,-1 1 0,4-40 0,-7 42 0,1 0 0,0 1 0,1-1 0,1 1 0,12-29 0,-14 41 0,-1 1 0,0 0 0,1 0 0,0 0 0,0 1 0,0-1 0,0 1 0,8-7 0,-10 9 0,0 1 0,1-1 0,-1 0 0,0 1 0,0-1 0,1 1 0,-1-1 0,0 1 0,1-1 0,-1 1 0,1 0 0,-1 0 0,1 0 0,-1 0 0,0 0 0,1 0 0,-1 0 0,1 0 0,-1 1 0,0-1 0,1 1 0,-1-1 0,0 1 0,1-1 0,-1 1 0,0 0 0,0-1 0,1 1 0,-1 0 0,0 0 0,0 0 0,0 0 0,1 1 0,7 9 0,0 0 0,0 1 0,-1 0 0,8 16 0,-10-16 0,0-1 0,1-1 0,0 1 0,1-1 0,0 0 0,9 8 0,-16-17 0,0 0 0,-1-1 0,1 1 0,0 0 0,0-1 0,0 1 0,0-1 0,0 1 0,0-1 0,0 1 0,0-1 0,0 0 0,0 1 0,0-1 0,0 0 0,0 0 0,0 0 0,0 0 0,0 0 0,0 0 0,1 0 0,-1 0 0,2-1 0,-2 0 0,1 1 0,-1-1 0,1 0 0,-1 0 0,0-1 0,1 1 0,-1 0 0,0 0 0,0-1 0,1 1 0,-1-1 0,0 1 0,1-3 0,3-6 0,-1-1 0,0 0 0,5-19 0,-7 21 0,39-152 0,6-24 0,-45 179 0,0 0 0,0 0 0,0 0 0,1 0 0,0 0 0,5-7 0,-6 11 0,0 0 0,0 0 0,-1 1 0,1-1 0,1 0 0,-1 1 0,0-1 0,0 1 0,0 0 0,1 0 0,-1-1 0,1 2 0,-1-1 0,1 0 0,-1 0 0,1 1 0,-1 0 0,4-1 0,0 1 0,-1 0 0,0-1 0,0 0 0,0 0 0,0 0 0,0-1 0,0 0 0,0 0 0,7-4 0,-10 5 0,0-1 0,0 0 0,0 0 0,0 0 0,0 0 0,0 0 0,0 0 0,-1 0 0,1-1 0,-1 1 0,1-1 0,-1 1 0,0-1 0,0 1 0,0-1 0,-1 0 0,1 1 0,0-7 0,-1 9 0,0-1 0,0 0 0,0 1 0,0-1 0,0 1 0,0-1 0,0 0 0,1 1 0,-1-1 0,0 0 0,0 1 0,0-1 0,1 0 0,-1 1 0,0-1 0,1 1 0,-1-1 0,1 1 0,-1-1 0,1 1 0,-1-1 0,1 1 0,-1-1 0,1 1 0,0-1 0,14 4 0,-3 1 0,2-1-1365,0-1-5461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53.189"/>
    </inkml:context>
    <inkml:brush xml:id="br0">
      <inkml:brushProperty name="width" value="0.05" units="cm"/>
      <inkml:brushProperty name="height" value="0.05" units="cm"/>
    </inkml:brush>
  </inkml:definitions>
  <inkml:trace contextRef="#ctx0" brushRef="#br0">0 270 24575,'2'-4'0,"0"1"0,0-1 0,0 1 0,0 0 0,1 0 0,-1 0 0,1 0 0,0 0 0,0 0 0,6-4 0,-3 2 0,17-18 0,-1-1 0,-2 0 0,0-2 0,-2 0 0,0-1 0,16-36 0,-34 62 0,0 1 0,0-1 0,0 1 0,0-1 0,0 1 0,0-1 0,1 1 0,-1-1 0,0 1 0,0-1 0,1 1 0,-1-1 0,0 1 0,1-1 0,-1 1 0,0 0 0,1-1 0,-1 1 0,1-1 0,-1 1 0,0 0 0,1 0 0,-1-1 0,1 1 0,-1 0 0,1 0 0,-1-1 0,1 1 0,-1 0 0,1 0 0,0 0 0,-1 0 0,1 0 0,-1 0 0,1 0 0,-1 0 0,1 0 0,-1 0 0,1 0 0,-1 0 0,1 0 0,-1 1 0,1-1 0,-1 0 0,1 0 0,-1 1 0,1-1 0,-1 0 0,1 0 0,-1 1 0,1-1 0,-1 1 0,0-1 0,1 0 0,-1 1 0,0-1 0,1 1 0,-1-1 0,1 1 0,3 6 0,-1-1 0,1 1 0,4 12 0,-2-6 0,13 22 0,1 0 0,3-2 0,0 0 0,2-2 0,2 0 0,37 33 0,-61-61-195,1 0 0,0 1 0,0-2 0,0 1 0,0 0 0,5 1 0,2 0-6631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54.221"/>
    </inkml:context>
    <inkml:brush xml:id="br0">
      <inkml:brushProperty name="width" value="0.05" units="cm"/>
      <inkml:brushProperty name="height" value="0.05" units="cm"/>
    </inkml:brush>
  </inkml:definitions>
  <inkml:trace contextRef="#ctx0" brushRef="#br0">0 829 24575,'9'-1'0,"0"1"0,0-1 0,0-1 0,-1 1 0,1-1 0,-1-1 0,1 0 0,-1 0 0,0-1 0,0 0 0,0 0 0,-1-1 0,1 1 0,-1-2 0,0 1 0,-1-1 0,1 0 0,-1-1 0,9-12 0,-7 9 0,-1-1 0,0 0 0,0 0 0,-2 0 0,1-1 0,-1 0 0,4-16 0,-1-4 0,6-52 0,-14 84 0,0-1 0,0 0 0,0 0 0,0 1 0,0-1 0,0 0 0,1 0 0,-1 1 0,0-1 0,0 0 0,1 1 0,-1-1 0,1 0 0,-1 1 0,1-1 0,-1 0 0,1 1 0,-1-1 0,1 1 0,-1-1 0,1 1 0,-1-1 0,1 1 0,0 0 0,-1-1 0,1 1 0,0 0 0,0-1 0,-1 1 0,1 0 0,0 0 0,0 0 0,-1 0 0,1-1 0,0 1 0,0 0 0,-1 0 0,1 1 0,0-1 0,0 0 0,-1 0 0,2 0 0,5 2 0,-1 0 0,1 1 0,-1 0 0,8 4 0,6 2 0,-17-8 0,0 0 0,0 0 0,1 0 0,-1-1 0,0 0 0,0 1 0,1-1 0,-1-1 0,0 1 0,1 0 0,-1-1 0,0 1 0,0-1 0,0 0 0,0 0 0,1 0 0,4-4 0,-3 2 0,0-1 0,-1 1 0,1-1 0,-1 0 0,0-1 0,-1 1 0,1 0 0,-1-1 0,5-8 0,1-5 0,-1 0 0,-1 0 0,-1-1 0,8-37 0,-2 18 0,-11 36 0,0 0 0,0 0 0,0 1 0,1-1 0,-1 0 0,1 0 0,-1 1 0,1-1 0,0 1 0,0-1 0,-1 1 0,1 0 0,0-1 0,4 0 0,-3 0 0,0 0 0,1 0 0,-1 0 0,0 0 0,0 0 0,0-1 0,0 0 0,-1 1 0,1-1 0,-1 0 0,0 0 0,1 0 0,-1 0 0,-1-1 0,1 1 0,0-1 0,-1 1 0,0-1 0,0 1 0,0-1 0,1-6 0,0-7 0,-1 0 0,0 0 0,-4-28 0,1 7 0,1 24 0,0-20 0,1 32 0,0 0 0,0 1 0,1-1 0,-1 0 0,0 1 0,1-1 0,-1 0 0,1 1 0,-1-1 0,1 0 0,0 1 0,0-1 0,-1 1 0,3-2 0,0 2-5,0 0 1,0 0-1,0 1 0,0-1 0,0 1 1,0 0-1,0 0 0,0 0 0,0 0 1,0 0-1,0 1 0,0 0 0,5 1 1,3 0-1295,4-1-5527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54.677"/>
    </inkml:context>
    <inkml:brush xml:id="br0">
      <inkml:brushProperty name="width" value="0.05" units="cm"/>
      <inkml:brushProperty name="height" value="0.05" units="cm"/>
    </inkml:brush>
  </inkml:definitions>
  <inkml:trace contextRef="#ctx0" brushRef="#br0">0 366 24575,'2'-12'0,"0"-1"0,1 1 0,1 0 0,0-1 0,0 2 0,1-1 0,13-21 0,-6 9 0,-6 12 0,14-29 0,1 0 0,43-60 0,-62 99 0,0-1 0,-1 1 0,1 0 0,1-1 0,-1 1 0,0 0 0,0 0 0,1 1 0,-1-1 0,1 0 0,0 1 0,-1-1 0,4 0 0,-4 2 0,-1 0 0,1 0 0,0 0 0,-1 0 0,1 0 0,-1 1 0,1-1 0,-1 0 0,1 1 0,-1-1 0,1 1 0,-1 0 0,1 0 0,-1-1 0,0 1 0,1 0 0,-1 0 0,0 0 0,0 0 0,0 0 0,1 1 0,-1-1 0,0 0 0,-1 0 0,3 4 0,26 40 0,42 85 0,-35-58 0,-25-50 166,-6-12-472,1 1-1,-1-1 1,1-1 0,12 16 0,-10-18-6520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06.705"/>
    </inkml:context>
    <inkml:brush xml:id="br0">
      <inkml:brushProperty name="width" value="0.05" units="cm"/>
      <inkml:brushProperty name="height" value="0.05" units="cm"/>
    </inkml:brush>
  </inkml:definitions>
  <inkml:trace contextRef="#ctx0" brushRef="#br0">0 224 24575,'1'-4'0,"0"-1"0,-1 0 0,2 1 0,-1-1 0,0 1 0,1-1 0,0 1 0,0 0 0,0-1 0,1 1 0,-1 0 0,1 0 0,0 1 0,6-6 0,3-4 0,1 1 0,22-15 0,-27 21 0,0 0 0,1 0 0,0 1 0,0 1 0,0-1 0,1 1 0,-1 1 0,1 0 0,0 0 0,11-1 0,-20 4 0,1 0 0,-1 0 0,0 0 0,0 0 0,1 0 0,-1 1 0,0-1 0,1 0 0,-1 1 0,0-1 0,0 0 0,0 1 0,1 0 0,-1-1 0,0 1 0,0 0 0,0-1 0,0 1 0,0 0 0,0 0 0,0 0 0,1 1 0,-1 1 0,0-1 0,0 0 0,1 1 0,-2-1 0,1 1 0,0-1 0,0 1 0,-1-1 0,1 1 0,-1 4 0,0 6 0,-1 0 0,0 0 0,-4 19 0,3-26 0,2-5 0,-4 20 0,0 0 0,1 0 0,2 0 0,0 30 0,1-50 0,0 0 0,0 0 0,0-1 0,0 1 0,0 0 0,1 0 0,-1 0 0,0-1 0,0 1 0,0 0 0,1 0 0,-1-1 0,0 1 0,1 0 0,-1-1 0,1 1 0,-1 0 0,1-1 0,-1 1 0,1 0 0,-1-1 0,1 1 0,0-1 0,-1 1 0,1-1 0,0 0 0,-1 1 0,2 0 0,0-1 0,-1 0 0,0 0 0,1-1 0,-1 1 0,1 0 0,-1 0 0,1-1 0,-1 1 0,0-1 0,1 1 0,-1-1 0,0 1 0,0-1 0,2-1 0,7-5 0,-1 0 0,0-1 0,7-9 0,-14 15 0,33-37 0,-3-1 0,31-49 0,-16 20 0,-42 62 0,1 0 0,0 0 0,9-8 0,-14 14 0,0 0 0,0 0 0,0 0 0,0 1 0,1-1 0,-1 0 0,0 1 0,1-1 0,-1 1 0,0-1 0,1 1 0,-1-1 0,2 1 0,-2 0 0,0 0 0,-1 0 0,1 0 0,0 1 0,-1-1 0,1 0 0,0 0 0,-1 1 0,1-1 0,0 1 0,-1-1 0,1 0 0,-1 1 0,1-1 0,0 1 0,-1-1 0,1 1 0,-1-1 0,0 1 0,1 0 0,-1-1 0,1 1 0,-1 0 0,0-1 0,0 1 0,1 0 0,-1 1 0,5 16 0,0 1 0,-2 0 0,0 1 0,-1-1 0,-1 0 0,-2 24 0,1-20 0,0-1 0,1 0 0,2 1 0,5 23 0,-8-45 0,0-1 0,0 1 0,0 0 0,0-1 0,0 1 0,0 0 0,0-1 0,0 1 0,1-1 0,-1 1 0,0 0 0,1-1 0,-1 1 0,0-1 0,1 1 0,-1-1 0,0 1 0,1-1 0,-1 1 0,1-1 0,-1 1 0,1-1 0,-1 0 0,1 1 0,0-1 0,-1 0 0,1 1 0,-1-1 0,1 0 0,0 0 0,-1 0 0,1 1 0,-1-1 0,1 0 0,0 0 0,-1 0 0,1 0 0,0 0 0,-1 0 0,1 0 0,0 0 0,-1-1 0,1 1 0,0 0 0,-1 0 0,1 0 0,-1-1 0,1 1 0,0 0 0,-1-1 0,1 1 0,-1 0 0,1-2 0,5-2 0,-1 0 0,0-1 0,-1 0 0,6-7 0,-6 8 0,74-102 0,10-11 0,-85 114 0,0-1 0,0 1 0,1 0 0,-1-1 0,1 2 0,0-1 0,0 0 0,5-2 0,-8 5 0,0-1 0,0 1 0,0 0 0,0 0 0,0 0 0,0-1 0,0 1 0,0 0 0,-1 0 0,1 0 0,0 0 0,0 0 0,0 1 0,0-1 0,0 0 0,0 0 0,0 1 0,1 0 0,-1 0 0,0-1 0,1 1 0,-1 0 0,0 1 0,-1-1 0,1 0 0,0 0 0,0 0 0,0 0 0,-1 1 0,1-1 0,-1 0 0,1 1 0,-1-1 0,1 1 0,-1 1 0,3 15 0,-1 0 0,0 0 0,-2 1 0,0-1 0,-3 22 0,1-20 0,0 1 0,2-1 0,4 39 0,-3-58 0,-1 1 0,0 0 0,1 0 0,-1 0 0,1-1 0,-1 1 0,1 0 0,0-1 0,0 1 0,0 0 0,0-1 0,0 1 0,0-1 0,0 1 0,0-1 0,1 0 0,-1 0 0,3 3 0,-2-4 0,-1 0 0,0 1 0,1-1 0,-1 0 0,0 0 0,0 0 0,1 0 0,-1 0 0,0 0 0,1 0 0,-1-1 0,0 1 0,1 0 0,-1-1 0,0 1 0,0-1 0,0 1 0,1-1 0,-1 1 0,0-1 0,0 0 0,0 0 0,0 0 0,0 0 0,0 0 0,0 0 0,1-1 0,11-13 0,-1 0 0,-1-1 0,12-20 0,-12 18 0,0 1 0,19-21 0,-30 37 0,0 1 0,0-1 0,1 1 0,-1-1 0,0 1 0,0 0 0,1-1 0,-1 1 0,0-1 0,1 1 0,-1 0 0,0-1 0,1 1 0,-1 0 0,1 0 0,-1-1 0,0 1 0,1 0 0,-1 0 0,1 0 0,-1-1 0,1 1 0,-1 0 0,1 0 0,-1 0 0,1 0 0,-1 0 0,2 0 0,-4 14 0,-12 22 0,-21 36-1365,24-53-5461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0.612"/>
    </inkml:context>
    <inkml:brush xml:id="br0">
      <inkml:brushProperty name="width" value="0.05" units="cm"/>
      <inkml:brushProperty name="height" value="0.05" units="cm"/>
    </inkml:brush>
  </inkml:definitions>
  <inkml:trace contextRef="#ctx0" brushRef="#br0">70 55 24575,'0'0'0,"1"0"0,-1 0 0,0 0 0,1 1 0,-1-1 0,1 0 0,-1 0 0,0 0 0,1 1 0,-1-1 0,1 0 0,-1 1 0,0-1 0,1 0 0,-1 1 0,0-1 0,0 0 0,1 1 0,-1-1 0,0 1 0,0-1 0,0 1 0,0-1 0,1 0 0,-1 1 0,0-1 0,0 1 0,0-1 0,0 1 0,0-1 0,0 1 0,0-1 0,0 1 0,0-1 0,0 0 0,0 1 0,-1-1 0,1 1 0,0 0 0,-6 21 0,6-22 0,-13 39 0,-1 0 0,1 1 0,3 0 0,-10 67 0,20-90 0,1-17 0,-1 0 0,0 0 0,0 0 0,0 0 0,0 0 0,0 0 0,0 0 0,1 0 0,-1 0 0,0 0 0,0 0 0,0 0 0,0 0 0,0 0 0,1 0 0,-1 0 0,0 0 0,0 0 0,0 0 0,0 0 0,0 0 0,0 0 0,1 0 0,-1 0 0,0 0 0,0 0 0,0 0 0,0 0 0,0 0 0,0 0 0,1-1 0,-1 1 0,0 0 0,0 0 0,0 0 0,0 0 0,0 0 0,0 0 0,0-1 0,0 1 0,0 0 0,0 0 0,0 0 0,0 0 0,0 0 0,0 0 0,0-1 0,0 1 0,0 0 0,15-31 0,-11 21 0,27-58 0,4 2 0,55-80 0,-87 141 0,1 0 0,0 0 0,0 1 0,0-1 0,0 1 0,1 0 0,-1 0 0,9-5 0,-11 9 0,-1-1 0,1 0 0,0 1 0,-1-1 0,1 1 0,-1-1 0,1 1 0,0 0 0,-1 0 0,1 0 0,0 0 0,-1 0 0,1 0 0,0 0 0,-1 1 0,1-1 0,-1 0 0,1 1 0,0-1 0,-1 1 0,1 0 0,-1 0 0,0-1 0,1 1 0,-1 0 0,0 0 0,1 0 0,-1 0 0,0 1 0,0-1 0,0 0 0,0 0 0,0 1 0,0-1 0,1 3 0,3 4 0,-1 0 0,0 1 0,0-1 0,-1 1 0,0 0 0,2 11 0,7 60 0,-6-40 0,19 87-1365,-15-93-5461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07.292"/>
    </inkml:context>
    <inkml:brush xml:id="br0">
      <inkml:brushProperty name="width" value="0.05" units="cm"/>
      <inkml:brushProperty name="height" value="0.05" units="cm"/>
    </inkml:brush>
  </inkml:definitions>
  <inkml:trace contextRef="#ctx0" brushRef="#br0">1888 390 24575,'-1'-7'0,"0"-1"0,0 1 0,-1 0 0,0-1 0,0 1 0,-1 0 0,1 0 0,-2 0 0,-4-8 0,-4-4 0,-25-32 0,20 31 0,-1 1 0,-1 1 0,0 0 0,-2 2 0,0 0 0,0 1 0,-42-20 0,32 20 0,0 2 0,-2 2 0,1 1 0,-1 1 0,-51-7 0,37 12 0,1 1 0,-1 2 0,0 2 0,1 2 0,-1 3 0,1 1 0,0 2 0,1 3 0,-45 16 0,29-3 0,1 3 0,2 2 0,-106 73 0,97-53 0,2 2 0,-97 104 0,135-126 0,1 0 0,2 2 0,1 1 0,1 1 0,2 1 0,-25 59 0,37-72 0,1 0 0,0 0 0,2 0 0,1 1 0,0 0 0,2 0 0,1 0 0,0 0 0,2 0 0,0 0 0,2 0 0,10 42 0,-4-36 0,1-1 0,1 0 0,2-1 0,0 0 0,2-1 0,1-1 0,38 47 0,-30-45 0,2-1 0,0-2 0,2 0 0,1-2 0,0-1 0,40 21 0,-33-22 0,2-3 0,0-1 0,1-1 0,1-3 0,0-1 0,0-1 0,1-3 0,0-1 0,1-3 0,-1-1 0,1-1 0,59-9 0,-50-1-33,-1-2 1,-1-2-1,0-3 0,0-2 0,-2-2 1,-1-2-1,0-2 0,-2-1 0,74-57 0,-53 28-21,-1-2-1,-3-3 1,-3-3-1,-2-2 0,53-82 1,-65 81 54,44-87 0,-74 125 0,-2-1 0,-1 0 0,-1 0 0,-1-1 0,-2 0 0,6-41 0,-12 59 8,-1 0 1,0 0-1,-1 1 1,0-1-1,0 0 1,-1 0-1,-1 1 1,0-1-1,0 1 1,-1 0 0,-8-16-1,4 12 20,-1 0 0,0 1 1,-1 1-1,-1-1 0,0 2 0,0-1 0,-15-10 0,-11-4 38,-1 2 0,-1 1-1,-1 2 1,-69-26-1,44 22-65,-130-32 0,164 50 0,0 2 0,-1 1 0,0 2 0,0 1 0,0 1 0,-47 7 0,69-5-195,1 0 0,-1 1 0,0 0 0,1 0 0,0 1 0,-14 7 0,-3 7-6631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08.295"/>
    </inkml:context>
    <inkml:brush xml:id="br0">
      <inkml:brushProperty name="width" value="0.05" units="cm"/>
      <inkml:brushProperty name="height" value="0.05" units="cm"/>
    </inkml:brush>
  </inkml:definitions>
  <inkml:trace contextRef="#ctx0" brushRef="#br0">1 20 24575,'0'-1'0,"0"1"0,-1-1 0,1 0 0,0 0 0,1 1 0,-1-1 0,0 0 0,0 0 0,0 1 0,0-1 0,1 0 0,-1 0 0,0 1 0,1-1 0,-1 0 0,0 1 0,1-1 0,-1 1 0,1-1 0,-1 0 0,1 1 0,-1-1 0,1 1 0,0-1 0,-1 1 0,1 0 0,-1-1 0,1 1 0,0 0 0,0-1 0,-1 1 0,1 0 0,0 0 0,-1-1 0,1 1 0,1 0 0,-1 0 0,1 0 0,-1 0 0,0 0 0,0 1 0,0-1 0,1 0 0,-1 1 0,0-1 0,0 1 0,0-1 0,0 1 0,0-1 0,0 1 0,0 0 0,0 0 0,0-1 0,0 1 0,0 0 0,-1 0 0,1 0 0,0 0 0,1 2 0,7 17 0,-1 0 0,-1 1 0,-1 0 0,7 39 0,1 3 0,-8-41 0,8 31 0,-13-49 0,0-1 0,1 1 0,-1-1 0,1 0 0,0 1 0,0-1 0,0 0 0,1 0 0,-1 0 0,6 5 0,-7-8 0,0 1 0,0 0 0,1-1 0,-1 1 0,0-1 0,1 1 0,-1-1 0,0 0 0,1 0 0,-1 1 0,1-1 0,-1 0 0,0 0 0,1 0 0,-1-1 0,0 1 0,1 0 0,-1 0 0,0-1 0,1 1 0,-1-1 0,0 1 0,1-1 0,-1 0 0,0 1 0,0-1 0,0 0 0,0 0 0,2-1 0,3-4 0,1 0 0,-1 0 0,8-10 0,-10 10 0,62-83 0,-23 28 0,-42 60 0,0-1 0,-1 1 0,1 0 0,0 1 0,-1-1 0,1 0 0,0 0 0,0 0 0,0 0 0,0 1 0,0-1 0,0 0 0,0 1 0,0-1 0,0 0 0,0 1 0,0 0 0,0-1 0,2 1 0,-2 0 0,-1 0 0,1 0 0,-1 1 0,1-1 0,-1 1 0,1-1 0,-1 0 0,1 1 0,-1-1 0,1 1 0,-1 0 0,1-1 0,-1 1 0,0-1 0,0 1 0,1-1 0,-1 1 0,0 0 0,0-1 0,1 1 0,-1 0 0,0-1 0,0 1 0,0 1 0,1 9 0,0 1 0,-2 22 0,1-23 0,-1 5 0,0-4 0,1 0 0,0 0 0,1 0 0,0 0 0,5 20 0,-6-30 0,1 0 0,0 1 0,0-1 0,0 0 0,1 1 0,-1-1 0,0 0 0,1 0 0,-1 0 0,1 0 0,0 0 0,0-1 0,0 1 0,0 0 0,0-1 0,0 0 0,0 1 0,0-1 0,0 0 0,1 0 0,-1 0 0,1 0 0,-1 0 0,0-1 0,1 1 0,-1-1 0,1 0 0,-1 0 0,1 0 0,0 0 0,-1 0 0,1 0 0,2-1 0,4-1 0,0 0 0,0 0 0,0-1 0,0 0 0,0 0 0,-1-1 0,15-9 0,55-43 0,-53 37 0,-1-1 0,-18 14 0,1 1 0,-1 0 0,1 0 0,0 0 0,0 0 0,1 1 0,14-5 0,-21 8 0,0 1 0,0 0 0,0 0 0,0-1 0,0 1 0,0 0 0,0 0 0,0 0 0,0 0 0,1 0 0,-1 1 0,0-1 0,0 0 0,0 0 0,0 1 0,0-1 0,0 1 0,0-1 0,-1 1 0,1-1 0,0 1 0,0-1 0,1 2 0,-1-1 0,0 1 0,0 0 0,0 0 0,1-1 0,-2 1 0,1 0 0,0 0 0,0 0 0,-1 0 0,1 0 0,0 3 0,0 7 0,0 0 0,-1 0 0,-1 17 0,0-17 0,-1 14 0,1-19 0,0 1 0,0 0 0,1 0 0,0-1 0,1 1 0,-1 0 0,4 12 0,2-12-1365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08.900"/>
    </inkml:context>
    <inkml:brush xml:id="br0">
      <inkml:brushProperty name="width" value="0.05" units="cm"/>
      <inkml:brushProperty name="height" value="0.05" units="cm"/>
    </inkml:brush>
  </inkml:definitions>
  <inkml:trace contextRef="#ctx0" brushRef="#br0">1991 424 24575,'0'-17'0,"0"-1"0,-2 1 0,0 0 0,-1 0 0,-1 0 0,-10-28 0,9 33 0,0 1 0,-1-1 0,-1 1 0,0 0 0,0 1 0,-1 0 0,-1 0 0,0 0 0,-16-13 0,4 7 0,-1 1 0,-1 1 0,0 1 0,-1 1 0,0 1 0,0 1 0,-53-13 0,17 10 0,-2 2 0,-80-3 0,73 10 0,0 4 0,0 3 0,0 2 0,1 4 0,0 3 0,1 2 0,0 4 0,1 2 0,-75 35 0,94-33 0,2 3 0,0 1 0,2 2 0,1 2 0,-52 49 0,62-48 0,2 1 0,1 2 0,2 1 0,1 1 0,1 1 0,-33 71 0,43-76 0,2 1 0,1 1 0,2 0 0,1 0 0,2 1 0,1 0 0,2 0 0,1 1 0,3 38 0,1-48 0,2 0 0,1-1 0,1 1 0,1-1 0,1 0 0,1-1 0,2 0 0,0 0 0,1-1 0,2 0 0,0-1 0,1 0 0,21 23 0,-9-16 4,3-1-1,0-2 0,2 0 0,0-3 1,2 0-1,0-2 0,2-1 0,49 19 1,-18-12-41,0-4 0,2-3 0,126 21 1,-109-30 3,0-4 0,1-3 1,0-4-1,0-4 0,-1-4 1,0-4-1,-1-3 0,0-4 1,-1-3-1,-2-4 0,0-4 1,-2-3-1,-1-4 0,-2-3 1,-2-3-1,-2-3 0,104-88 0,-144 107 63,-1-2-1,-2-1 1,-1-1-1,-1-2 1,-2 0-1,28-48 0,-45 64-1,0 0-1,-1 0 0,0-1 1,-1 0-1,-2 0 0,6-36 0,-9 39-7,0 0-1,-2 0 0,1 0 0,-2 1 0,0-1 0,-1 0 0,0 1 0,-1 0 1,-11-25-1,1 10-1,-2 0 0,0 1 1,-2 1-1,-2 1 1,0 1-1,-1 0 0,-25-21 1,-11-4-34,-117-81 0,114 91 15,-2 3 0,-129-57 0,160 81 0,0 2 0,-1 2 0,-1 0 0,0 3 0,0 0 0,0 2 0,-1 2 0,-53 2 0,77 1-136,1 0-1,0 1 1,0 0-1,-1 1 1,1 0-1,1 0 1,-1 1-1,0 0 0,-10 8 1,-2 2-6690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10.983"/>
    </inkml:context>
    <inkml:brush xml:id="br0">
      <inkml:brushProperty name="width" value="0.05" units="cm"/>
      <inkml:brushProperty name="height" value="0.05" units="cm"/>
    </inkml:brush>
  </inkml:definitions>
  <inkml:trace contextRef="#ctx0" brushRef="#br0">0 231 24575,'2'0'0,"1"0"0,-1 0 0,1 0 0,-1 1 0,0-1 0,0 0 0,1 1 0,-1 0 0,0-1 0,0 1 0,1 0 0,-1 0 0,0 1 0,0-1 0,3 3 0,-3-2 0,0 1 0,1 0 0,-1 0 0,0 0 0,-1 0 0,1 0 0,0 1 0,-1-1 0,2 7 0,16 69 0,-14-54 0,1 1 0,14 35 0,-19-60 0,-1 0 0,0 0 0,0 0 0,1 0 0,-1 0 0,1 0 0,-1 0 0,1-1 0,-1 1 0,1 0 0,0 0 0,-1 0 0,1-1 0,0 1 0,-1 0 0,1-1 0,0 1 0,0 0 0,0-1 0,0 1 0,0-1 0,0 0 0,0 1 0,0-1 0,0 0 0,0 1 0,0-1 0,0 0 0,0 0 0,0 0 0,0 0 0,0 0 0,0 0 0,0 0 0,0 0 0,0-1 0,0 1 0,0 0 0,0 0 0,0-1 0,-1 1 0,1-1 0,0 1 0,0-1 0,0 1 0,0-1 0,0 0 0,0 0 0,6-5 0,0 0 0,0-1 0,-1 0 0,8-10 0,-7 8 0,341-379 0,-342 382 0,0 1 0,0 0 0,1 0 0,-1 0 0,1 1 0,0-1 0,11-3 0,-15 7-1365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11.449"/>
    </inkml:context>
    <inkml:brush xml:id="br0">
      <inkml:brushProperty name="width" value="0.05" units="cm"/>
      <inkml:brushProperty name="height" value="0.05" units="cm"/>
    </inkml:brush>
  </inkml:definitions>
  <inkml:trace contextRef="#ctx0" brushRef="#br0">1300 228 24575,'0'-7'0,"-1"0"0,1 0 0,-1 0 0,-1 0 0,1 0 0,-1 1 0,0-1 0,0 1 0,-1-1 0,0 1 0,0 0 0,-1 0 0,0 0 0,0 0 0,0 1 0,0 0 0,-1-1 0,0 2 0,0-1 0,-1 1 0,1-1 0,-1 1 0,0 1 0,0-1 0,-13-4 0,-1 0 0,-2 1 0,1 0 0,-1 2 0,0 1 0,0 1 0,-42-1 0,16 4 0,0 2 0,1 2 0,0 2 0,0 2 0,0 3 0,1 1 0,-53 22 0,57-16 0,0 1 0,2 2 0,0 1 0,1 3 0,2 1 0,0 2 0,-52 51 0,67-54 0,0 0 0,2 1 0,1 1 0,1 1 0,2 1 0,1 0 0,1 1 0,1 0 0,1 1 0,2 1 0,-9 51 0,15-58 0,2-1 0,0 1 0,2 0 0,0 0 0,2 0 0,8 46 0,-5-52 0,1 1 0,0-1 0,2 0 0,0-1 0,1 0 0,0 0 0,2-1 0,0 0 0,15 16 0,-10-15 0,0 0 0,2-2 0,0 0 0,0-1 0,2-1 0,0-1 0,0 0 0,1-2 0,43 17 0,-35-18 0,0-2 0,1-1 0,0-1 0,0-2 0,1-1 0,-1-1 0,37-3 0,-22-2 0,1-3 0,-1-2 0,-1-2 0,0-1 0,0-3 0,-1-1 0,-1-3 0,0-1 0,-2-2 0,56-38 0,-55 30 0,-2-2 0,-2-2 0,-1-1 0,-1-2 0,-2-1 0,37-55 0,-51 64 0,-1-1 0,-2-1 0,-1 0 0,-1-1 0,-2-1 0,-1 0 0,-1 0 0,-2-1 0,-1 0 0,3-41 0,-9 55 0,-1 0 0,0 0 0,-2 1 0,0-1 0,-1 0 0,-1 0 0,0 1 0,-1 0 0,-2 0 0,0 0 0,0 1 0,-2 0 0,0 0 0,-1 1 0,0 1 0,-2-1 0,0 2 0,0-1 0,-1 2 0,-1 0 0,0 0 0,-1 1 0,-19-11 0,7 8 38,-1 1 0,0 1 0,-1 1 0,-1 2 0,0 1 0,0 1 0,-1 2 0,-48-5 0,20 8-465,1 2 0,0 2 1,-94 15-1,58 0-6399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1.083"/>
    </inkml:context>
    <inkml:brush xml:id="br0">
      <inkml:brushProperty name="width" value="0.05" units="cm"/>
      <inkml:brushProperty name="height" value="0.05" units="cm"/>
    </inkml:brush>
  </inkml:definitions>
  <inkml:trace contextRef="#ctx0" brushRef="#br0">807 149 24575,'-1'-5'0,"0"0"0,0 0 0,0 0 0,0-1 0,-1 1 0,0 0 0,0 1 0,0-1 0,-1 0 0,1 0 0,-1 1 0,0 0 0,0 0 0,-1 0 0,0 0 0,1 0 0,-1 0 0,0 1 0,-9-6 0,1 1 0,0 1 0,-1 0 0,1 1 0,-1 1 0,-1 0 0,-17-5 0,21 8 0,0 1 0,0 0 0,-1 0 0,1 1 0,0 0 0,0 1 0,0 0 0,0 0 0,-1 1 0,2 1 0,-1 0 0,0 0 0,1 1 0,-1 0 0,1 0 0,0 1 0,0 0 0,-14 12 0,-7 8 0,2 2 0,0 0 0,-37 50 0,23-25 0,2 3 0,3 1 0,-38 75 0,58-96 0,2 0 0,2 0 0,1 1 0,1 1 0,2 0 0,2 0 0,-4 48 0,11-70 0,0 0 0,1 0 0,0-1 0,1 1 0,0-1 0,2 1 0,-1-1 0,11 24 0,-12-34 0,0 0 0,0 1 0,0-1 0,0 0 0,1-1 0,0 1 0,0 0 0,0-1 0,0 1 0,0-1 0,1 0 0,0 0 0,-1-1 0,1 1 0,0-1 0,0 0 0,0 0 0,1 0 0,-1 0 0,0-1 0,1 1 0,-1-1 0,1 0 0,0-1 0,-1 1 0,1-1 0,-1 0 0,1 0 0,0 0 0,-1-1 0,7-1 0,6-2 0,-1-2 0,1 0 0,-1 0 0,0-2 0,0 0 0,-1 0 0,0-2 0,-1 0 0,16-13 0,15-18 0,50-57 0,110-158 0,-195 243 0,-10 14 0,0-1 0,0 0 0,0 0 0,0 0 0,0 0 0,0 0 0,0 0 0,0 0 0,0 0 0,0 0 0,0 0 0,0 0 0,0 1 0,0-1 0,0 0 0,0 0 0,0 0 0,1 0 0,-1 0 0,0 0 0,0 0 0,0 0 0,0 0 0,0 0 0,0 0 0,0 0 0,0 0 0,0 0 0,1 0 0,-1 0 0,0 0 0,0 0 0,0 0 0,0 0 0,0 0 0,0 0 0,0 0 0,-6 21 0,-13 29 0,18-46 0,-62 169 0,52-137 0,2 0 0,-9 73 0,17-95 69,0-1-1,1 0 0,1 0 0,3 19 1,-3-27-164,0-1 0,0 0 0,0 0 0,0 1 1,1-1-1,0 0 0,0 0 0,0-1 0,0 1 0,1 0 1,-1-1-1,1 1 0,0-1 0,0 0 0,0 0 1,0 0-1,5 3 0,11 3-6731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1.713"/>
    </inkml:context>
    <inkml:brush xml:id="br0">
      <inkml:brushProperty name="width" value="0.05" units="cm"/>
      <inkml:brushProperty name="height" value="0.05" units="cm"/>
    </inkml:brush>
  </inkml:definitions>
  <inkml:trace contextRef="#ctx0" brushRef="#br0">311 151 24575,'7'-32'0,"0"8"0,-5 7 0,-1-1 0,0-26 0,-1 43 0,0 1 0,0-1 0,0 1 0,0-1 0,0 1 0,0-1 0,0 0 0,0 1 0,0-1 0,-1 1 0,1-1 0,0 1 0,0-1 0,0 1 0,-1-1 0,1 1 0,0-1 0,-1 1 0,1-1 0,0 1 0,-1-1 0,1 1 0,0-1 0,-1 1 0,1 0 0,-1-1 0,1 1 0,-1 0 0,1 0 0,-1-1 0,1 1 0,-1 0 0,0 0 0,1 0 0,-2-1 0,1 2 0,-1-1 0,0 0 0,0 1 0,0 0 0,1-1 0,-1 1 0,0 0 0,1 0 0,-1 0 0,1 0 0,-3 2 0,-6 5 0,1 1 0,-11 13 0,-12 17 0,3 1 0,1 1 0,1 2 0,3 1 0,2 1 0,1 0 0,3 2 0,-14 53 0,25-71 0,1 1 0,-3 55 0,8-74 0,1 0 0,1 0 0,-1-1 0,2 1 0,0 0 0,0 0 0,1-1 0,0 1 0,0-1 0,2 0 0,5 11 0,-9-19 0,1 1 0,-1-1 0,1 0 0,0 1 0,-1-1 0,1 0 0,0 0 0,1-1 0,-1 1 0,0 0 0,0-1 0,1 1 0,-1-1 0,1 0 0,-1 0 0,1 0 0,0 0 0,-1 0 0,1 0 0,0-1 0,-1 1 0,1-1 0,0 0 0,0 0 0,0 0 0,-1 0 0,1-1 0,0 1 0,0-1 0,-1 1 0,1-1 0,0 0 0,-1 0 0,5-2 0,4-3 0,0 0 0,-1-1 0,0 1 0,0-2 0,-1 0 0,15-15 0,23-33 0,-1-3 0,64-111 0,4-5 0,-87 143 0,-27 32 0,0 0 0,0 0 0,0 0 0,0-1 0,0 1 0,1 0 0,-1 0 0,0 0 0,0 0 0,0 0 0,0-1 0,1 1 0,-1 0 0,0 0 0,0 0 0,0 0 0,1 0 0,-1 0 0,0 0 0,0 0 0,0 0 0,1 0 0,-1 0 0,0 0 0,0 0 0,0 0 0,1 0 0,-1 0 0,0 0 0,0 0 0,0 0 0,1 0 0,-1 0 0,0 0 0,0 0 0,0 0 0,1 0 0,-1 1 0,0-1 0,0 0 0,0 0 0,0 0 0,1 0 0,-1 1 0,-1 20 0,-38 119 0,-5 27 0,41-147 0,0 0 0,1 0 0,1 0 0,1 0 0,1 1 0,4 27 0,-4-42-151,1-1-1,-1 0 0,1 0 0,0 1 1,0-1-1,1 0 0,-1-1 1,6 9-1,6 2-6674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2.282"/>
    </inkml:context>
    <inkml:brush xml:id="br0">
      <inkml:brushProperty name="width" value="0.05" units="cm"/>
      <inkml:brushProperty name="height" value="0.05" units="cm"/>
    </inkml:brush>
  </inkml:definitions>
  <inkml:trace contextRef="#ctx0" brushRef="#br0">231 95 24575,'1'-3'0,"2"-4"0,1-1 0,0 1 0,1-1 0,0 1 0,0 1 0,10-12 0,-17 31 0,-5 9 0,-194 472 0,139-339 0,139-314 0,-31 60 0,78-123 0,-41 106 0,-67 97 0,0 0 0,2 1 0,30-25 0,-46 41 0,1 0 0,0 0 0,-1 0 0,1 1 0,0-1 0,0 1 0,0-1 0,0 1 0,0 0 0,0 0 0,0 0 0,0 1 0,0-1 0,6 1 0,-7 0 0,-1 1 0,1-1 0,0 1 0,-1 0 0,0-1 0,1 1 0,-1 0 0,1 0 0,-1 0 0,0 0 0,1 0 0,-1 0 0,0 1 0,0-1 0,0 0 0,0 1 0,0-1 0,0 0 0,-1 1 0,1-1 0,0 1 0,-1-1 0,1 1 0,-1 0 0,1-1 0,-1 1 0,0 0 0,0-1 0,0 3 0,3 14 0,-2-1 0,0 1 0,-2 0 0,-3 32 0,-20 73 0,15-80 0,-5 21 0,3-19 0,2 1 0,2 0 0,-2 60 0,9-97 0,1 0 0,-1 0 0,2-1 0,-1 1 0,1 0 0,5 11 0,-6-18 0,-1 0 0,1 0 0,0 0 0,0 0 0,0 0 0,0 0 0,1-1 0,-1 1 0,0 0 0,1-1 0,-1 1 0,1-1 0,-1 1 0,1-1 0,0 0 0,0 0 0,-1 0 0,1 0 0,0 0 0,0 0 0,0 0 0,0-1 0,0 1 0,0-1 0,1 1 0,-1-1 0,0 0 0,0 0 0,0 0 0,0 0 0,4-1 0,2-1 0,-1 0 0,0 0 0,1-1 0,-1-1 0,0 1 0,-1-1 0,1 0 0,-1-1 0,10-8 0,8-8 0,19-25 0,-37 40 0,53-63 0,68-105 0,34-85 0,-158 254 0,0-1 0,1 1 0,-1-1 0,-1 1 0,1-1 0,-1 0 0,3-10 0,-5 15 0,0 1 0,0 0 0,0-1 0,0 1 0,0 0 0,1-1 0,-1 1 0,0 0 0,0-1 0,-1 1 0,1 0 0,0-1 0,0 1 0,0 0 0,0-1 0,0 1 0,0 0 0,0-1 0,0 1 0,-1 0 0,1-1 0,0 1 0,0 0 0,0 0 0,-1-1 0,1 1 0,0 0 0,0 0 0,-1-1 0,1 1 0,0 0 0,-1-1 0,-12 3 0,-14 13 0,26-15 0,-33 25-1365,21-13-5461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2.817"/>
    </inkml:context>
    <inkml:brush xml:id="br0">
      <inkml:brushProperty name="width" value="0.05" units="cm"/>
      <inkml:brushProperty name="height" value="0.05" units="cm"/>
    </inkml:brush>
  </inkml:definitions>
  <inkml:trace contextRef="#ctx0" brushRef="#br0">3612 766 24575,'-4'-10'0,"-1"0"0,1 0 0,-1 1 0,-1 0 0,0 0 0,-11-14 0,-50-45 0,57 58 0,-53-48-112,-2 4 0,-2 2-1,-136-77 1,101 75-169,-2 4 0,-144-47 0,160 69 110,-1 4 0,-1 3 0,-1 5 0,-159-8 0,167 23 95,1 4-1,-1 3 0,1 4 1,0 3-1,-119 36 0,104-18 77,2 5 0,2 4 0,2 4 0,2 4 0,-113 80 0,126-72 0,2 4 0,3 2 0,2 4 0,4 2 0,-104 142 0,138-166-40,3 1 0,2 1 0,2 2 0,2 1-1,2 0 1,2 1 0,3 1 0,-11 61 0,20-75 12,2 0 0,1 1 0,3-1 0,0 0 1,3 1-1,1-1 0,1 0 0,2-1 0,2 0 0,1 0 1,2 0-1,23 47 0,-14-44 17,2 0-1,1-1 1,2-1-1,1-2 1,44 45 0,-29-40 53,1-2 1,2-2-1,84 52 1,-44-41-301,2-3 1,2-5-1,2-3 1,172 42-1,-129-47 184,1-7-1,1-6 0,235 3 1,-247-24-121,-1-6 0,1-5 0,-2-5-1,158-45 1,-188 35 204,-2-4 0,-1-4 0,-2-4 0,-2-4 0,-2-3 0,-2-4 0,133-111-1,-151 106 5,-2-3-1,-3-2 0,77-108 0,-95 111-7,-3-1-1,-3-2 1,-2-1-1,37-107 0,-55 126-2,-1 1 0,-3-2 0,-2 0 0,-1 0 0,0-49 0,-7 67 32,-1 0 0,-1 0-1,-1 0 1,-1 1 0,-2-1 0,-1 1 0,-1 0 0,0 1 0,-25-46 0,15 41 79,-2 0 0,-1 2 0,-1 0 1,-2 1-1,-1 1 0,0 2 0,-2 1 1,-1 0-1,-1 2 0,-42-23 0,19 15-249,-2 3 0,-1 2-1,-1 2 1,0 3-1,-78-15 1,55 19-3185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4.053"/>
    </inkml:context>
    <inkml:brush xml:id="br0">
      <inkml:brushProperty name="width" value="0.05" units="cm"/>
      <inkml:brushProperty name="height" value="0.05" units="cm"/>
    </inkml:brush>
  </inkml:definitions>
  <inkml:trace contextRef="#ctx0" brushRef="#br0">386 251 24575,'8'-10'0,"0"0"0,-1 0 0,-1-1 0,1 0 0,-2 0 0,9-25 0,-10 27 0,1-1 0,-1 0 0,-1 0 0,0-1 0,0 1 0,-1-1 0,0 0 0,-1 1 0,0-1 0,-1-12 0,0 22 0,0 0 0,0 0 0,0 0 0,0 0 0,-1 0 0,1-1 0,0 1 0,-1 0 0,1 0 0,-1 0 0,1 0 0,-1 0 0,0 0 0,1 0 0,-1 0 0,0 0 0,0 1 0,1-1 0,-1 0 0,0 0 0,0 1 0,0-1 0,0 0 0,-2 0 0,1 1 0,0-1 0,0 1 0,0 0 0,0 0 0,0 0 0,0 0 0,0 0 0,0 0 0,0 0 0,1 1 0,-1-1 0,0 1 0,-2 0 0,-6 3 0,1 1 0,-1 0 0,1 0 0,-11 9 0,-11 10 0,1 1 0,2 2 0,0 1 0,-38 52 0,36-39 0,3 1 0,1 2 0,-23 54 0,39-76 0,1 0 0,2 0 0,0 1 0,1 0 0,2 1 0,0-1 0,2 1 0,0 47 0,3-61 0,0 1 0,0-1 0,1 0 0,0 0 0,1 0 0,0 0 0,1-1 0,0 1 0,0-1 0,1 0 0,0 0 0,1 0 0,0-1 0,0 0 0,0 0 0,1 0 0,1-1 0,-1 0 0,1-1 0,1 1 0,-1-2 0,1 1 0,9 4 0,-6-5 0,0 0 0,0 0 0,1-1 0,-1-1 0,1 0 0,0-1 0,-1 0 0,1-1 0,0-1 0,0 0 0,14-1 0,-8-2 0,-1-1 0,0 0 0,0-1 0,0-1 0,0-1 0,-1 0 0,17-11 0,-3-1 0,-1-1 0,0-2 0,-2-1 0,-1-1 0,0-2 0,-2 0 0,30-42 0,-37 43 0,-1-1 0,24-48 0,-36 63 0,0-1 0,0 0 0,-1 0 0,-1 0 0,0 0 0,0-1 0,-2 1 0,1-1 0,-2-18 0,0 30 0,0-1 0,0 1 0,0-1 0,0 1 0,-1-1 0,1 1 0,-1-1 0,1 1 0,-1 0 0,1-1 0,-1 1 0,-2-3 0,3 4 0,0-1 0,-1 1 0,1 0 0,-1-1 0,1 1 0,-1 0 0,1-1 0,-1 1 0,1 0 0,-1 0 0,1 0 0,-1-1 0,0 1 0,1 0 0,-1 0 0,1 0 0,-1 0 0,1 0 0,-1 0 0,0 0 0,1 0 0,-2 0 0,0 1 0,0 0 0,-1 0 0,1 1 0,0-1 0,0 0 0,0 1 0,0-1 0,0 1 0,0-1 0,0 1 0,0 0 0,1 0 0,-3 3 0,-2 5 0,1 0 0,-1 0 0,1 1 0,1 0 0,0 0 0,1 0 0,0 1 0,1-1 0,0 1 0,-1 12 0,2-2 0,1 0 0,0-1 0,2 1 0,6 34 0,9 6 0,-15-56 0,1 0 0,0 0 0,-1 0 0,2 0 0,-1-1 0,1 1 0,6 7 0,-9-12 0,0 0 0,0 0 0,1 0 0,-1 0 0,0 0 0,0-1 0,0 1 0,1 0 0,-1-1 0,0 1 0,1-1 0,-1 1 0,1-1 0,-1 0 0,0 0 0,1 1 0,-1-1 0,1 0 0,-1 0 0,0-1 0,1 1 0,-1 0 0,1 0 0,-1-1 0,0 1 0,1-1 0,-1 1 0,0-1 0,1 1 0,-1-1 0,0 0 0,0 0 0,0 1 0,0-1 0,2-2 0,4-3 0,-1 0 0,1-1 0,-1 0 0,6-10 0,-9 13 0,65-96 0,30-40 0,-94 136 0,-1-1 0,1 1 0,1 0 0,-1 0 0,0 1 0,9-6 0,-13 9 0,1 0 0,-1-1 0,1 1 0,0 0 0,-1 0 0,1-1 0,-1 1 0,1 0 0,0 0 0,-1 0 0,1 0 0,0 0 0,-1 0 0,1 0 0,0 0 0,-1 0 0,1 0 0,0 0 0,-1 1 0,1-1 0,0 0 0,-1 0 0,1 1 0,0-1 0,0 2 0,0-1 0,0 0 0,0 0 0,-1 0 0,1 1 0,0-1 0,-1 1 0,1-1 0,-1 0 0,1 1 0,-1-1 0,0 1 0,1-1 0,-1 1 0,0 2 0,0 30 0,-2 0 0,-1 0 0,-1 0 0,-13 47 0,2-8 0,13-61 0,-13 68 0,3 1 0,-1 115 0,15-164-1365,2-9-5461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0.932"/>
    </inkml:context>
    <inkml:brush xml:id="br0">
      <inkml:brushProperty name="width" value="0.05" units="cm"/>
      <inkml:brushProperty name="height" value="0.05" units="cm"/>
    </inkml:brush>
  </inkml:definitions>
  <inkml:trace contextRef="#ctx0" brushRef="#br0">9 34 24575,'-3'-3'0,"-1"-3"0,3-2 0,5 1 0,4 2 0,7 2 0,1 1-8191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4.534"/>
    </inkml:context>
    <inkml:brush xml:id="br0">
      <inkml:brushProperty name="width" value="0.05" units="cm"/>
      <inkml:brushProperty name="height" value="0.05" units="cm"/>
    </inkml:brush>
  </inkml:definitions>
  <inkml:trace contextRef="#ctx0" brushRef="#br0">155 168 24575,'17'-15'0,"30"-33"0,-44 43 0,1 1 0,-1 0 0,0-1 0,0 0 0,-1 0 0,1 0 0,-1 0 0,0 0 0,2-8 0,-4 11 0,1 1 0,-1-1 0,0 1 0,0-1 0,1 1 0,-1-1 0,0 1 0,0-1 0,0 1 0,-1-1 0,1 0 0,0 1 0,-1-1 0,1 1 0,-1-1 0,1 1 0,-1 0 0,0-1 0,1 1 0,-1 0 0,0-1 0,0 1 0,0 0 0,0 0 0,0 0 0,0-1 0,0 1 0,-1 0 0,1 1 0,0-1 0,-1 0 0,1 0 0,0 1 0,-1-1 0,1 0 0,-1 1 0,1-1 0,-1 1 0,1 0 0,-1 0 0,-2-1 0,-1 1 0,-1 0 0,1 0 0,-1 0 0,1 1 0,-1 0 0,1 0 0,-1 0 0,1 1 0,0 0 0,-9 4 0,4 0 0,0 1 0,1 0 0,0 0 0,1 1 0,0 0 0,0 1 0,0 0 0,1 0 0,1 0 0,0 1 0,0 0 0,-9 21 0,8-14 0,1 0 0,0 1 0,2-1 0,0 1 0,0 0 0,2 0 0,-1 28 0,4-39 0,-1-1 0,1 0 0,0 0 0,0 0 0,0 0 0,1 0 0,0 0 0,0 0 0,1 0 0,-1-1 0,1 1 0,1-1 0,-1 0 0,1 0 0,0 0 0,8 8 0,-9-10 0,1 0 0,0-1 0,0 1 0,0-1 0,0 0 0,0 0 0,0 0 0,0 0 0,1-1 0,-1 0 0,1 0 0,-1 0 0,1 0 0,-1-1 0,1 0 0,0 0 0,-1 0 0,1 0 0,-1-1 0,1 1 0,-1-1 0,1-1 0,4-1 0,-7 3 0,-1-1 0,1 1 0,0-1 0,-1 0 0,1 1 0,-1-1 0,1 0 0,-1 0 0,0 0 0,1 0 0,-1 0 0,0-1 0,0 1 0,0 0 0,1-1 0,-1 1 0,-1 0 0,1-1 0,0 1 0,0-1 0,0 0 0,-1 1 0,1-3 0,-1 3 0,0 0 0,0-1 0,0 1 0,0 0 0,0-1 0,-1 1 0,1 0 0,-1-1 0,1 1 0,-1 0 0,1-1 0,-1 1 0,0 0 0,1 0 0,-1 0 0,0 0 0,0 0 0,0 0 0,0 0 0,0 0 0,0 0 0,0 0 0,0 0 0,0 1 0,0-1 0,-1 0 0,1 1 0,-2-1 0,-1-1 137,4 2-197,-1 0 0,1 0 0,-1 0-1,0 0 1,1 0 0,-1-1 0,1 1 0,-1 0 0,1 0 0,-1-1 0,1 1 0,-1 0 0,1-1 0,-1 1 0,1 0 0,0-1 0,-1 1-1,1-1 1,-1 1 0,1-1 0,0 1 0,0-1 0,-1 1 0,1-2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5.183"/>
    </inkml:context>
    <inkml:brush xml:id="br0">
      <inkml:brushProperty name="width" value="0.05" units="cm"/>
      <inkml:brushProperty name="height" value="0.05" units="cm"/>
    </inkml:brush>
  </inkml:definitions>
  <inkml:trace contextRef="#ctx0" brushRef="#br0">136 25 24575,'0'-1'0,"0"-1"0,0 1 0,0-1 0,0 0 0,0 1 0,-1-1 0,1 1 0,-1-1 0,1 1 0,-1 0 0,0-1 0,1 1 0,-1-1 0,-1 0 0,2 2 0,0 0 0,0 0 0,0-1 0,0 1 0,-1 0 0,1 0 0,0 0 0,0 0 0,0 0 0,0 0 0,0 0 0,-1 0 0,1 0 0,0 0 0,0 0 0,0-1 0,0 1 0,-1 0 0,1 0 0,0 0 0,0 0 0,0 0 0,0 0 0,-1 0 0,1 1 0,0-1 0,0 0 0,0 0 0,0 0 0,0 0 0,-1 0 0,1 0 0,0 0 0,0 0 0,0 0 0,0 0 0,0 0 0,0 1 0,-1-1 0,-3 14 0,-41 239 0,-5 38 0,26-43 0,26-266 0,3-29 0,19-88 0,-11 90 0,22-46 0,-26 71 0,1-1 0,1 2 0,1-1 0,19-22 0,-28 38 0,1-1 0,0 1 0,0 0 0,0 0 0,0 1 0,1 0 0,-1-1 0,1 1 0,0 1 0,0-1 0,0 1 0,0 0 0,1 0 0,-1 0 0,1 1 0,-1 0 0,11-1 0,-11 2 0,0 0 0,0 1 0,-1 0 0,1 0 0,0 0 0,-1 0 0,1 1 0,0 0 0,-1 0 0,0 0 0,1 1 0,-1-1 0,0 1 0,0 0 0,-1 0 0,1 0 0,-1 1 0,1-1 0,-1 1 0,5 7 0,-4-5 0,1 1 0,-1-1 0,-1 1 0,1 0 0,-1 1 0,0-1 0,-1 0 0,0 1 0,0 0 0,-1-1 0,1 1 0,-2 0 0,1 0 0,-1 0 0,0-1 0,-1 1 0,0 0 0,0 0 0,-1-1 0,0 1 0,0 0 0,-1-1 0,1 0 0,-2 0 0,1 0 0,-1 0 0,0 0 0,-1-1 0,1 1 0,-1-1 0,0 0 0,-1-1 0,0 1 0,0-1 0,0 0 0,0-1 0,-1 1 0,1-1 0,-1-1 0,0 1 0,-1-1 0,-12 4 0,-14 0-1365,4-3-5461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5.578"/>
    </inkml:context>
    <inkml:brush xml:id="br0">
      <inkml:brushProperty name="width" value="0.05" units="cm"/>
      <inkml:brushProperty name="height" value="0.05" units="cm"/>
    </inkml:brush>
  </inkml:definitions>
  <inkml:trace contextRef="#ctx0" brushRef="#br0">1 115 24575,'0'0'0,"0"0"0,0 0 0,0 0 0,1 0 0,-1 0 0,0 0 0,0 0 0,1 0 0,-1 0 0,0 0 0,0 0 0,0 0 0,1 0 0,-1 0 0,0 0 0,0 0 0,0 0 0,1 0 0,-1 0 0,0 0 0,0 0 0,0-1 0,1 1 0,-1 0 0,0 0 0,0 0 0,0 0 0,0-1 0,0 1 0,0 0 0,1 0 0,-1 0 0,0 0 0,0-1 0,0 1 0,0 0 0,0 0 0,0-1 0,0 1 0,0 0 0,0-1 0,-2 11 0,2-6 0,1-1 0,-1 1 0,1-1 0,0 0 0,0 1 0,0-1 0,1 0 0,-1 0 0,1 0 0,0 0 0,0 0 0,0 0 0,0 0 0,0-1 0,1 1 0,-1-1 0,1 1 0,-1-1 0,6 3 0,-1 0 0,0-1 0,0 1 0,1-2 0,-1 1 0,1-1 0,0 0 0,10 2 0,-11-4 0,1 0 0,-1-1 0,1 1 0,-1-1 0,1-1 0,-1 0 0,0 0 0,1 0 0,-1-1 0,0 0 0,0 0 0,0-1 0,0 0 0,0 0 0,0-1 0,-1 0 0,9-7 0,-11 9 0,-1-1 0,0 1 0,0-1 0,0 0 0,-1-1 0,1 1 0,-1 0 0,1-1 0,-1 1 0,0-1 0,-1 0 0,1 1 0,-1-1 0,1 0 0,-1 0 0,0 0 0,-1 0 0,1 0 0,-1-1 0,1 1 0,-1 0 0,-1 0 0,1 0 0,0 0 0,-1 0 0,0 0 0,0 0 0,0 0 0,-1 0 0,1 0 0,-1 0 0,-4-6 0,4 6 0,0 1 0,0-1 0,0 1 0,-1 0 0,1 0 0,-1 0 0,0 0 0,0 1 0,0-1 0,0 1 0,0 0 0,0-1 0,-1 1 0,1 1 0,-1-1 0,0 1 0,1-1 0,-1 1 0,0 0 0,0 0 0,0 1 0,0-1 0,0 1 0,0 0 0,0 0 0,0 0 0,-7 1 0,4 1 0,1 0 0,-1 0 0,0 0 0,1 1 0,-1 0 0,1 0 0,0 1 0,0 0 0,0 0 0,0 0 0,1 0 0,0 1 0,0 0 0,-8 11 0,5-5 27,1 0-1,0 1 0,1 0 0,0 0 1,1 0-1,1 1 0,0 0 0,0-1 1,1 1-1,1 1 0,0-1 0,1 16 1,0-21-105,2 0 0,-1 0 1,1-1-1,0 1 1,1 0-1,-1 0 1,2-1-1,-1 1 0,1-1 1,0 0-1,1 1 1,-1-1-1,1-1 1,1 1-1,-1-1 0,1 1 1,1-1-1,-1-1 1,1 1-1,0-1 1,9 7-1,13 4-6748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5.882"/>
    </inkml:context>
    <inkml:brush xml:id="br0">
      <inkml:brushProperty name="width" value="0.05" units="cm"/>
      <inkml:brushProperty name="height" value="0.05" units="cm"/>
    </inkml:brush>
  </inkml:definitions>
  <inkml:trace contextRef="#ctx0" brushRef="#br0">3 106 24575,'-1'-25'0,"0"16"0,1 1 0,0 0 0,0 0 0,1-1 0,0 1 0,2-11 0,-2 18 0,-1 1 0,0-1 0,0 1 0,0-1 0,0 1 0,1-1 0,-1 0 0,0 1 0,0-1 0,1 1 0,-1-1 0,1 1 0,-1 0 0,0-1 0,1 1 0,-1-1 0,1 1 0,-1 0 0,1-1 0,-1 1 0,1 0 0,-1-1 0,1 1 0,-1 0 0,1 0 0,-1 0 0,2-1 0,-1 1 0,0 1 0,0-1 0,0 0 0,0 1 0,-1-1 0,1 0 0,0 1 0,0-1 0,0 1 0,0-1 0,-1 1 0,1 0 0,0-1 0,1 2 0,21 31 0,-22-32 0,10 20 0,0 0 0,-1 1 0,13 45 0,-19-53 0,-1 0 0,0 0 0,-1 0 0,-1 0 0,0 0 0,-1 0 0,-1 0 0,-2 15 0,3-25 0,-2-1 0,1 0 0,0 1 0,0-1 0,-1 0 0,0 0 0,0 0 0,0 0 0,0 0 0,-3 3 0,4-5 0,1-1 0,-1 1 0,1-1 0,-1 1 0,1 0 0,-1-1 0,0 1 0,1-1 0,-1 0 0,0 1 0,1-1 0,-1 1 0,0-1 0,0 0 0,0 0 0,1 1 0,-1-1 0,0 0 0,0 0 0,0 0 0,1 0 0,-1 0 0,0 0 0,0 0 0,0 0 0,1 0 0,-1-1 0,0 1 0,0 0 0,0 0 0,1-1 0,-1 1 0,0-1 0,1 1 0,-1 0 0,0-1 0,1 1 0,-1-1 0,0 0 0,1 1 0,-1-1 0,1 1 0,-1-1 0,1 0 0,-1 1 0,1-1 0,0 0 0,-1 0 0,1 0 0,-2-2 0,1-1 0,0 1 0,1 0 0,-1-1 0,0 1 0,1 0 0,0-1 0,0 1 0,0-1 0,0 1 0,0 0 0,1-1 0,0 1 0,-1 0 0,3-4 0,1-6 0,0 0 0,10-18 0,-2 10 0,1-1 0,1 2 0,0 0 0,31-32 0,-35 41 0,1 1 0,0 0 0,0 1 0,1 0 0,0 1 0,1 0 0,0 1 0,0 1 0,19-7 0,-7 8-1365,-7 6-5461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6.426"/>
    </inkml:context>
    <inkml:brush xml:id="br0">
      <inkml:brushProperty name="width" value="0.05" units="cm"/>
      <inkml:brushProperty name="height" value="0.05" units="cm"/>
    </inkml:brush>
  </inkml:definitions>
  <inkml:trace contextRef="#ctx0" brushRef="#br0">322 207 24575,'1'-55'0,"-2"-59"0,1 113 0,0-1 0,0 1 0,0-1 0,0 1 0,-1-1 0,1 1 0,0-1 0,-1 1 0,1-1 0,-1 1 0,1-1 0,-1 1 0,0 0 0,0-1 0,1 1 0,-1 0 0,0 0 0,0-1 0,0 1 0,0 0 0,-1 0 0,1 0 0,0 0 0,0 1 0,-1-1 0,1 0 0,0 0 0,-1 1 0,1-1 0,-1 1 0,1-1 0,-1 1 0,1 0 0,-1-1 0,1 1 0,-1 0 0,1 0 0,-1 0 0,1 0 0,-1 1 0,1-1 0,-1 0 0,1 0 0,-3 2 0,-6 1 0,0 0 0,1 0 0,0 2 0,0-1 0,-13 9 0,5-2 0,1 1 0,1 1 0,-1 1 0,2 0 0,0 1 0,1 0 0,0 1 0,1 1 0,1 0 0,1 1 0,0 0 0,2 0 0,-12 34 0,16-39 0,0 1 0,2 0 0,-1 0 0,2 0 0,0 0 0,0 0 0,1 0 0,1 1 0,3 14 0,-2-18 0,1-1 0,0 1 0,1 0 0,0-1 0,1 0 0,0 0 0,0 0 0,1-1 0,1 1 0,-1-1 0,1-1 0,12 12 0,-11-13 0,0 0 0,0-1 0,0 0 0,1 0 0,-1-1 0,1 0 0,1-1 0,-1 0 0,1 0 0,-1-1 0,18 3 0,-19-5 0,-1 0 0,1 0 0,-1-1 0,1 0 0,0-1 0,-1 0 0,1 0 0,-1 0 0,1-1 0,-1 0 0,0-1 0,0 0 0,0 0 0,0 0 0,0-1 0,8-6 0,-2 0 0,-1-2 0,0 1 0,0-2 0,-1 1 0,-1-2 0,0 1 0,-1-1 0,-1-1 0,0 1 0,-1-2 0,8-20 0,-3-2 0,-1-1 0,-2 0 0,7-63 0,-15 88 0,-4 16 0,-4 24 0,3-3 0,2 0 0,1 0 0,1 1 0,1-1 0,0 0 0,10 40 0,-8-52 0,0-1 0,0 0 0,1 1 0,1-2 0,0 1 0,0 0 0,9 10 0,-10-14 0,1-1 0,0 1 0,0-1 0,1 0 0,-1-1 0,1 1 0,0-1 0,1-1 0,-1 1 0,1-1 0,11 5 0,-12-6-114,0-1 1,0 0-1,0 0 0,0 0 0,0-1 1,0 1-1,0-1 0,0-1 0,0 1 1,0-1-1,11-3 0,7-4-6712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6.737"/>
    </inkml:context>
    <inkml:brush xml:id="br0">
      <inkml:brushProperty name="width" value="0.05" units="cm"/>
      <inkml:brushProperty name="height" value="0.05" units="cm"/>
    </inkml:brush>
  </inkml:definitions>
  <inkml:trace contextRef="#ctx0" brushRef="#br0">63 68 24575,'0'-5'0,"-3"-6"0,-4-3 0,-3 0 0,-3 3 0,-3 4 0,2 2-8191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7.048"/>
    </inkml:context>
    <inkml:brush xml:id="br0">
      <inkml:brushProperty name="width" value="0.05" units="cm"/>
      <inkml:brushProperty name="height" value="0.05" units="cm"/>
    </inkml:brush>
  </inkml:definitions>
  <inkml:trace contextRef="#ctx0" brushRef="#br0">150 8 24575,'3'0'0,"0"-3"0,4-1 0,0 4 0,-4 3 0,-5 9 0,-3 9 0,-3 11 0,-3 12 0,-6 9 0,-2 10 0,-2 7 0,1 5 0,0 2 0,4-4 0,1-2 0,4-8 0,4-14-8191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7.462"/>
    </inkml:context>
    <inkml:brush xml:id="br0">
      <inkml:brushProperty name="width" value="0.05" units="cm"/>
      <inkml:brushProperty name="height" value="0.05" units="cm"/>
    </inkml:brush>
  </inkml:definitions>
  <inkml:trace contextRef="#ctx0" brushRef="#br0">23 82 24575,'-2'-3'0,"-2"-5"0,0 0 0,1 0 0,-5-17 0,8 24 0,0 0 0,-1 0 0,1 1 0,0-1 0,0 0 0,0 0 0,0 0 0,-1 0 0,1 0 0,0 0 0,0 0 0,1 1 0,-1-1 0,0 0 0,0 0 0,0 0 0,1 0 0,-1 0 0,0 1 0,1-1 0,-1 0 0,1 0 0,-1 0 0,1 1 0,-1-1 0,1 0 0,-1 1 0,1-1 0,0 0 0,-1 1 0,1-1 0,0 1 0,0-1 0,-1 1 0,1-1 0,0 1 0,0 0 0,0-1 0,0 1 0,-1 0 0,1 0 0,0 0 0,0 0 0,0 0 0,0-1 0,0 1 0,0 1 0,0-1 0,1 0 0,12 2 0,0 1 0,0 1 0,0 0 0,22 10 0,5 2 0,15 2 0,1-2 0,1-3 0,65 6 0,-113-18 0,-1 0 0,1-2 0,0 1 0,-1-1 0,1 0 0,-1-1 0,17-5 0,-22 6 0,-1 0 0,1-1 0,-1 1 0,0-1 0,0 0 0,0 1 0,0-2 0,0 1 0,0 0 0,-1 0 0,1-1 0,-1 0 0,0 1 0,1-1 0,-1 0 0,0 0 0,-1 0 0,1 0 0,0-1 0,-1 1 0,0 0 0,0-1 0,1-5 0,-1 7 0,-1 1 0,0 0 0,0-1 0,0 1 0,0-1 0,0 1 0,0 0 0,0-1 0,0 1 0,-1-1 0,1 1 0,0 0 0,-1-1 0,1 1 0,-1 0 0,1 0 0,-2-2 0,1 2 0,1 1 0,-1-1 0,0 1 0,0-1 0,1 1 0,-1-1 0,0 1 0,0-1 0,0 1 0,0-1 0,1 1 0,-1 0 0,0 0 0,0-1 0,0 1 0,0 0 0,0 0 0,0 0 0,-1 0 0,-1 1 0,0-1 0,-1 1 0,1-1 0,0 1 0,0 0 0,0 1 0,0-1 0,0 0 0,1 1 0,-1 0 0,0-1 0,1 1 0,-4 3 0,-1 3 0,0 0 0,1 0 0,0 1 0,0 0 0,0 0 0,2 1 0,-1-1 0,1 1 0,0 0 0,-4 19 0,7-22 0,-1-1 0,1 0 0,0 1 0,1-1 0,-1 1 0,1-1 0,1 1 0,-1-1 0,1 1 0,0-1 0,1 0 0,-1 0 0,1 1 0,0-1 0,1 0 0,0 0 0,0-1 0,0 1 0,4 5 0,-5-9 0,1 1 0,-1 0 0,1-1 0,-1 0 0,1 1 0,0-1 0,0 0 0,0-1 0,0 1 0,0 0 0,1-1 0,-1 0 0,0 0 0,1 0 0,-1 0 0,6 0 0,-5-1 0,1 0 0,0 0 0,0-1 0,-1 1 0,1-1 0,0 0 0,-1-1 0,1 1 0,-1-1 0,9-4 0,0-2 0,0-1 0,-1 0 0,0-1 0,0 0 0,-1-1 0,14-17 0,11-18 0,-21 25 0,2 0 0,0 2 0,23-20 0,-39 37 0,0 1 0,0 0 0,0 0 0,0 0 0,0 0 0,1 0 0,-1 0 0,0 0 0,1 1 0,-1-1 0,1 0 0,-1 1 0,1-1 0,-1 1 0,1-1 0,-1 1 0,1 0 0,-1 0 0,1 0 0,0 0 0,-1 0 0,1 0 0,-1 0 0,1 0 0,1 1 0,-1 1 0,-1-1 0,1 1 0,-1 0 0,1 0 0,-1-1 0,0 1 0,0 0 0,1 1 0,-2-1 0,1 0 0,0 0 0,0 0 0,-1 0 0,1 1 0,-1-1 0,1 0 0,-1 1 0,0 1 0,2 28 0,0 0 0,-5 52 0,-16 67 0,14-116 0,-53 328 0,36-254 0,-47 137 0,60-221 0,-1 0 0,-23 45 0,30-65 0,-1 1 0,1-1 0,-1 0 0,1 0 0,-2 0 0,1-1 0,0 1 0,-1-1 0,0 0 0,0 0 0,0 0 0,0-1 0,-1 0 0,0 0 0,1 0 0,-1-1 0,-12 3 0,14-4 0,-1-1 0,1 0 0,0 0 0,-1-1 0,1 1 0,-1-1 0,1 0 0,0 0 0,0 0 0,-1-1 0,1 0 0,0 1 0,0-1 0,1-1 0,-1 1 0,0-1 0,1 1 0,-1-1 0,1 0 0,0 0 0,0-1 0,-3-2 0,-2-6 0,-1 1 0,2-1 0,0 0 0,0 0 0,-9-24 0,8 11 0,1 0 0,1-1 0,0 0 0,2 0 0,2 0 0,0 0 0,1 0 0,2 0 0,6-42 0,-4 46 0,2-1 0,1 1 0,0 0 0,1 0 0,2 0 0,0 1 0,1 1 0,2 0 0,0 0 0,0 1 0,19-21 0,-23 31-49,1 0 1,0 1-1,0 0 0,1 0 0,0 1 1,0 0-1,1 1 0,0 0 0,0 1 1,0 0-1,1 0 0,-1 2 0,1-1 1,0 1-1,0 1 0,0 0 0,1 1 1,-1 0-1,0 1 0,1 1 0,-1-1 1,0 2-1,0 0 0,0 0 0,0 1 0,0 1 1,16 7-1,10 8-6777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37.956"/>
    </inkml:context>
    <inkml:brush xml:id="br0">
      <inkml:brushProperty name="width" value="0.05" units="cm"/>
      <inkml:brushProperty name="height" value="0.05" units="cm"/>
    </inkml:brush>
  </inkml:definitions>
  <inkml:trace contextRef="#ctx0" brushRef="#br0">0 255 24575,'15'-2'0,"24"-8"0,36-4 0,39-6 0,43-5 0,45-5-2415,46-2 2415,42 1-2400,35 0 2400,29 5-3355,21 8 3355,10 6 0,1 8 0,-10 11 0,-20 10 0,-27 7 0,-69 1-21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2.202"/>
    </inkml:context>
    <inkml:brush xml:id="br0">
      <inkml:brushProperty name="width" value="0.05" units="cm"/>
      <inkml:brushProperty name="height" value="0.05" units="cm"/>
    </inkml:brush>
  </inkml:definitions>
  <inkml:trace contextRef="#ctx0" brushRef="#br0">152 226 24575,'-1'0'0,"-1"-1"0,1 1 0,0-1 0,0 0 0,0 1 0,0-1 0,0 0 0,0 0 0,0 0 0,0 0 0,0 1 0,0-1 0,0-1 0,1 1 0,-1 0 0,-1-2 0,-12-22 0,13 22 0,-1 0 0,1-1 0,-1 1 0,1-1 0,-1 1 0,1-1 0,0 0 0,1 1 0,-1-1 0,0 0 0,1 0 0,0 1 0,0-1 0,0 0 0,1 0 0,-1 0 0,1 1 0,0-1 0,0 0 0,0 1 0,0-1 0,1 1 0,0-1 0,-1 1 0,1 0 0,0 0 0,1-1 0,-1 2 0,0-1 0,1 0 0,0 0 0,-1 1 0,6-4 0,3-1 0,-1 0 0,1 1 0,0 0 0,1 1 0,-1 0 0,1 1 0,0 1 0,21-5 0,7 2 0,-1 1 0,0 3 0,1 0 0,-1 3 0,65 8 0,-100-8 0,0 0 0,-1-1 0,1 1 0,-1 0 0,1 1 0,-1-1 0,0 1 0,1-1 0,-1 1 0,0 0 0,0 0 0,0 0 0,3 4 0,-5-5 0,0 1 0,0-1 0,0 1 0,0-1 0,0 1 0,-1 0 0,1 0 0,-1-1 0,1 1 0,-1 0 0,0 0 0,1 0 0,-1-1 0,0 1 0,0 0 0,0 0 0,-1 0 0,1-1 0,0 1 0,-1 0 0,1 0 0,-1-1 0,0 1 0,1 0 0,-1-1 0,0 1 0,0 0 0,-1 1 0,-3 5 0,-1 0 0,0 0 0,0-1 0,-1 0 0,0 0 0,0 0 0,-10 6 0,-61 38 0,58-39 0,-127 67 0,95-52 0,51-27 0,-5 4 0,-1-1 0,1 1 0,-12 10 0,17-14 0,1 1 0,-1-1 0,1 1 0,-1-1 0,1 1 0,-1-1 0,1 1 0,-1-1 0,1 1 0,0 0 0,-1-1 0,1 1 0,0 0 0,0 0 0,-1-1 0,1 1 0,0 0 0,0-1 0,0 1 0,0 1 0,0-1 0,1 0 0,0 0 0,-1 0 0,1 0 0,-1-1 0,1 1 0,0 0 0,-1-1 0,1 1 0,0 0 0,0-1 0,0 1 0,-1-1 0,1 1 0,0-1 0,0 0 0,0 1 0,0-1 0,0 0 0,0 1 0,1-1 0,21 5 0,0 0 0,28 1 0,-36-5 0,-1 0 0,1 1 0,-1 1 0,0 0 0,0 1 0,0 0 0,0 1 0,-1 1 0,16 8 0,-24-10 0,1 0 0,-1-1 0,0 2 0,-1-1 0,1 0 0,-1 1 0,0 0 0,0 0 0,0 1 0,-1-1 0,0 0 0,0 1 0,0 0 0,-1 0 0,0 0 0,2 6 0,-3-5 0,0 1 0,0-1 0,-1 0 0,0 1 0,0-1 0,-1 0 0,0 1 0,0-1 0,0 0 0,-1 0 0,-1 0 0,1 0 0,-6 11 0,1-5 0,0-1 0,0-1 0,-1 1 0,-1-1 0,0-1 0,0 0 0,-1 0 0,0-1 0,-1 0 0,0 0 0,0-1 0,-25 12 0,27-15 0,0-1 0,-1-1 0,0 0 0,1 0 0,-1-1 0,0 0 0,0-1 0,0 0 0,0 0 0,0-1 0,0 0 0,-1-1 0,1 0 0,0-1 0,1 0 0,-1-1 0,0 0 0,-13-6 0,7 1 43,0 0 0,1-2-1,0 1 1,1-2 0,0 0-1,0-1 1,-20-23 0,28 28-133,1 1 0,-1-1 0,2 0 0,-1 0 0,1-1 1,0 1-1,0-1 0,1 0 0,0 0 0,1 0 1,0 0-1,0 0 0,0-1 0,1 1 0,1-1 0,-1 1 1,1-1-1,2-9 0,4-8-6736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1.253"/>
    </inkml:context>
    <inkml:brush xml:id="br0">
      <inkml:brushProperty name="width" value="0.05" units="cm"/>
      <inkml:brushProperty name="height" value="0.05" units="cm"/>
    </inkml:brush>
  </inkml:definitions>
  <inkml:trace contextRef="#ctx0" brushRef="#br0">1 171 24575,'9'-8'0,"-5"3"0,-1 11 0,0 55 0,-4 69 0,-1-39 0,2-31 0,0-130 0,-2-6 0,4 0 0,19-127 0,-20 197 0,1-1 0,0 0 0,0 1 0,0-1 0,1 1 0,0 0 0,5-8 0,-7 12 0,0 1 0,0-1 0,1 1 0,-1-1 0,0 1 0,1-1 0,-1 1 0,1 0 0,0 0 0,-1 0 0,1 0 0,0 0 0,0 0 0,-1 0 0,1 1 0,0-1 0,0 1 0,0-1 0,0 1 0,0 0 0,0-1 0,0 1 0,0 0 0,0 0 0,0 1 0,0-1 0,0 0 0,0 1 0,3 0 0,2 2 0,0 0 0,0 1 0,0 0 0,0 0 0,0 0 0,-1 1 0,0 0 0,0 1 0,0-1 0,-1 1 0,9 11 0,-11-13 0,0 0 0,-1 0 0,1 0 0,-1 0 0,0 1 0,0-1 0,0 1 0,0 0 0,-1-1 0,0 1 0,0 0 0,0 0 0,-1 0 0,1 0 0,-1 0 0,-1 0 0,1 0 0,0 0 0,-1 0 0,-2 5 0,2-7 15,-1 0 0,1 0 0,-1 0 0,0 0-1,0 0 1,0 0 0,0-1 0,-1 1 0,1-1 0,-1 1-1,0-1 1,0 0 0,1 0 0,-1 0 0,0-1 0,-1 1 0,1-1-1,0 1 1,0-1 0,-1 0 0,1 0 0,-6 0 0,-6 1-442,-1 0 0,1-1 1,-25-2-1,23 0-6399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2.669"/>
    </inkml:context>
    <inkml:brush xml:id="br0">
      <inkml:brushProperty name="width" value="0.05" units="cm"/>
      <inkml:brushProperty name="height" value="0.05" units="cm"/>
    </inkml:brush>
  </inkml:definitions>
  <inkml:trace contextRef="#ctx0" brushRef="#br0">47 476 24575,'7'-13'0,"-3"5"0,0-1 0,1 0 0,0 1 0,0 0 0,11-12 0,-16 20 0,1 0 0,-1-1 0,0 1 0,1 0 0,-1-1 0,0 1 0,1 0 0,-1 0 0,1 0 0,-1-1 0,0 1 0,1 0 0,-1 0 0,1 0 0,-1 0 0,1 0 0,-1 0 0,0 0 0,1 0 0,-1 0 0,1 0 0,-1 0 0,1 0 0,-1 0 0,1 0 0,-1 0 0,0 0 0,1 0 0,-1 1 0,1-1 0,-1 0 0,0 0 0,1 1 0,-1-1 0,1 0 0,-1 0 0,0 1 0,0-1 0,1 0 0,-1 1 0,0-1 0,1 1 0,-1-1 0,0 0 0,0 1 0,0-1 0,1 1 0,-1-1 0,0 0 0,0 1 0,0-1 0,0 1 0,0-1 0,0 1 0,0-1 0,0 1 0,5 31 0,-5-31 0,1 41 0,-1 1 0,-3-1 0,-1 0 0,-2 0 0,-2-1 0,-2 0 0,-1 0 0,-33 76 0,27-91 0,17-26 0,-1 0 0,1 1 0,0-1 0,0 0 0,-1 0 0,1 1 0,0-1 0,0 0 0,-1 0 0,1 0 0,0 1 0,-1-1 0,1 0 0,0 0 0,-1 0 0,1 0 0,0 0 0,-1 1 0,1-1 0,-1 0 0,1 0 0,0 0 0,-1 0 0,1 0 0,-1-1 0,0 1 0,1-1 0,-1 1 0,1-1 0,0 0 0,-1 1 0,1-1 0,0 0 0,-1 0 0,1 1 0,0-1 0,0 0 0,0 1 0,0-1 0,0 0 0,0 0 0,0 0 0,0 1 0,0-2 0,12-160 0,-3 74 0,18-171 0,-17 195 0,2 1 0,22-63 0,-30 110 0,2 1 0,0 0 0,1 0 0,1 0 0,10-14 0,-15 25 0,0 1 0,0-1 0,0 1 0,0 0 0,0 0 0,1 0 0,0 0 0,0 1 0,-1-1 0,6-1 0,-6 3 0,0 0 0,-1 0 0,1 0 0,0 1 0,0-1 0,0 1 0,0 0 0,0 0 0,0 0 0,0 0 0,0 1 0,0-1 0,0 1 0,0-1 0,0 1 0,-1 0 0,4 2 0,3 1 0,-1 1 0,0 0 0,0 0 0,-1 1 0,1 0 0,-1 1 0,0 0 0,10 14 0,2 4 0,21 38 0,-25-37 0,-2 1 0,0 0 0,16 52 0,-25-66 0,-1 0 0,-1-1 0,0 1 0,0 0 0,-1 0 0,-1 0 0,0 0 0,-1 1 0,0-1 0,-1-1 0,-5 17 0,5-23 20,0 0 0,-1 0 0,0 0 1,0-1-1,0 1 0,-1-1 0,1 0 0,-1 0 0,-1-1 0,1 1 0,-1-1 0,0 0 0,0 0 0,0 0 0,0-1 0,-10 5 1,6-3-192,-1-2 0,1 1 1,-1-2-1,0 1 0,0-1 1,0-1-1,0 1 0,0-2 1,-16 0-1,-7-3-6655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3.280"/>
    </inkml:context>
    <inkml:brush xml:id="br0">
      <inkml:brushProperty name="width" value="0.05" units="cm"/>
      <inkml:brushProperty name="height" value="0.05" units="cm"/>
    </inkml:brush>
  </inkml:definitions>
  <inkml:trace contextRef="#ctx0" brushRef="#br0">86 231 24575,'0'-1'0,"0"1"0,0-1 0,0 1 0,0-1 0,-1 1 0,1-1 0,0 1 0,0 0 0,-1-1 0,1 1 0,0-1 0,-1 1 0,1-1 0,0 1 0,-1 0 0,1-1 0,-1 1 0,1 0 0,-1 0 0,1-1 0,-1 1 0,1 0 0,-1 0 0,1-1 0,-1 1 0,1 0 0,-1 0 0,1 0 0,-1 0 0,1 0 0,-1 0 0,1 0 0,-1 0 0,1 0 0,-1 0 0,1 0 0,-1 0 0,1 0 0,-1 1 0,1-1 0,-1 0 0,1 0 0,-1 0 0,1 1 0,-1-1 0,1 0 0,-1 1 0,1-1 0,0 0 0,-1 1 0,1-1 0,0 1 0,-1-1 0,1 1 0,0-1 0,-1 0 0,1 2 0,-3 6 0,0 1 0,1 0 0,0 0 0,0 0 0,1 0 0,0 0 0,0 0 0,1 0 0,2 15 0,-1 4 0,-1 25 0,2-12 0,-3 0 0,-1 1 0,-12 62 0,13-100 0,1-2 0,-1 1 0,1-1 0,-1 1 0,1-1 0,-1 0 0,0 0 0,0 1 0,0-1 0,0 0 0,0 0 0,0 0 0,-1 0 0,1 0 0,-1 0 0,1 0 0,-4 3 0,4-5 0,1 0 0,0 0 0,-1 0 0,1 0 0,-1 0 0,1 0 0,0 0 0,-1-1 0,1 1 0,0 0 0,-1 0 0,1 0 0,0 0 0,-1 0 0,1-1 0,0 1 0,-1 0 0,1 0 0,0 0 0,-1-1 0,1 1 0,0 0 0,0 0 0,-1-1 0,1 1 0,0 0 0,0-1 0,0 1 0,0 0 0,-1-1 0,1 1 0,0 0 0,0-1 0,0 1 0,0-1 0,0 1 0,0-1 0,-3-16 0,3 16 0,-1-27 0,1 0 0,1 0 0,1 0 0,2 0 0,0 1 0,2 0 0,2 0 0,0 0 0,14-30 0,-4 18 0,1 1 0,2 1 0,2 1 0,1 1 0,38-44 0,-52 68 0,1 0 0,0 0 0,0 1 0,1 0 0,24-14 0,-34 22 0,1 1 0,0-1 0,-1 1 0,1 0 0,0 0 0,0 0 0,-1 0 0,1 0 0,0 1 0,0-1 0,0 1 0,0 0 0,0 0 0,0 0 0,0 0 0,0 0 0,0 1 0,0-1 0,0 1 0,0 0 0,0 0 0,-1 0 0,1 0 0,0 0 0,-1 1 0,1-1 0,-1 1 0,1 0 0,-1 0 0,0 0 0,1 0 0,-1 0 0,0 0 0,-1 1 0,1-1 0,2 5 0,2 4 0,-1 0 0,0 0 0,-1 0 0,0 1 0,0-1 0,-2 1 0,1 0 0,-2 0 0,1 17 0,-1 14 0,-6 54 0,-7 7 0,9-87 0,0-1 0,-2 0 0,0 0 0,-8 18 0,13-33 0,0-1 0,-1 1 0,1 0 0,0 0 0,-1-1 0,1 1 0,0 0 0,-1-1 0,1 1 0,-1 0 0,1-1 0,-1 1 0,0-1 0,1 1 0,-1-1 0,1 1 0,-1-1 0,0 1 0,1-1 0,-1 1 0,-1-1 0,1 0 0,1 0 0,-1 0 0,1-1 0,-1 1 0,1 0 0,0-1 0,-1 1 0,1 0 0,-1-1 0,1 1 0,0-1 0,-1 1 0,1 0 0,0-1 0,-1 1 0,1-1 0,0 1 0,0-1 0,0 1 0,-1-1 0,1 0 0,0 0 0,-1-4 0,0 0 0,0-1 0,0 1 0,1 0 0,0-7 0,2-4 0,2 0 0,-1 0 0,2 1 0,0 0 0,1 0 0,0 0 0,11-17 0,0 5 0,1 0 0,34-39 0,-42 55 0,0 0 0,1 1 0,0 0 0,1 1 0,0 1 0,0-1 0,15-6 0,-24 13 0,1 1 0,0-1 0,0 1 0,0 0 0,0 0 0,0 0 0,1 0 0,-1 1 0,0 0 0,0 0 0,0 0 0,7 1 0,-8 0 0,1 0 0,-1 0 0,0 1 0,0-1 0,0 1 0,0-1 0,-1 1 0,1 0 0,0 0 0,-1 0 0,1 1 0,-1-1 0,0 1 0,0-1 0,0 1 0,0 0 0,0 0 0,1 3 0,2 5 0,0 0 0,-1 0 0,-1 1 0,0 0 0,0 0 0,-1-1 0,0 1 0,-1 0 0,-1 1 0,0-1 0,-3 20 0,-1-2 0,-1 0 0,-2 0 0,-16 42 0,-31 64-1365,40-108-5461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3.661"/>
    </inkml:context>
    <inkml:brush xml:id="br0">
      <inkml:brushProperty name="width" value="0.05" units="cm"/>
      <inkml:brushProperty name="height" value="0.05" units="cm"/>
    </inkml:brush>
  </inkml:definitions>
  <inkml:trace contextRef="#ctx0" brushRef="#br0">46 115 24575,'-4'-2'0,"1"1"0,-1-1 0,1-1 0,-1 1 0,1 0 0,0-1 0,0 0 0,0 1 0,0-1 0,1-1 0,-5-5 0,6 8 0,1 0 0,-1 0 0,1 0 0,-1 0 0,1-1 0,0 1 0,0 0 0,-1 0 0,1 0 0,0 0 0,0 0 0,0-1 0,0 1 0,0 0 0,1 0 0,-1 0 0,1-3 0,0 3 0,0-1 0,0 0 0,0 1 0,0-1 0,0 1 0,1-1 0,-1 1 0,0 0 0,1-1 0,-1 1 0,1 0 0,0 0 0,-1 0 0,3-1 0,8-4 0,0 1 0,0 1 0,1 0 0,0 1 0,-1 0 0,22-2 0,83 1 0,-24 8 0,174 30 0,86 49 0,-334-80 342,-15-5-684,-9-5-1023,-7-3-5461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3.976"/>
    </inkml:context>
    <inkml:brush xml:id="br0">
      <inkml:brushProperty name="width" value="0.05" units="cm"/>
      <inkml:brushProperty name="height" value="0.05" units="cm"/>
    </inkml:brush>
  </inkml:definitions>
  <inkml:trace contextRef="#ctx0" brushRef="#br0">36 57 24575,'-35'-57'0,"63"88"0,13 21 0,102 135 0,-115-146 0,-2 1 0,35 77 0,-55-106 49,0 1 0,-2 1 0,0-1-1,0 1 1,-1-1 0,1 20 0,-4-28-139,0 0 0,0 0 0,0 0 0,-1 0 0,0 0 1,0 0-1,-1-1 0,1 1 0,-1 0 0,-1-1 1,1 0-1,-1 1 0,0-1 0,0 0 0,0 0 0,-1 0 1,1-1-1,-7 6 0,-27 19-6736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7.726"/>
    </inkml:context>
    <inkml:brush xml:id="br0">
      <inkml:brushProperty name="width" value="0.05" units="cm"/>
      <inkml:brushProperty name="height" value="0.05" units="cm"/>
    </inkml:brush>
  </inkml:definitions>
  <inkml:trace contextRef="#ctx0" brushRef="#br0">641 105 24575,'1'-4'0,"-1"0"0,1 1 0,0-1 0,-1 0 0,2 1 0,0-4 0,-1 5 0,0 1 0,0-1 0,0 0 0,-1 0 0,1 1 0,0-1 0,-1 0 0,0 0 0,1 0 0,-1 1 0,0-1 0,0 0 0,0 0 0,0 0 0,0 0 0,-1 0 0,1 1 0,0-1 0,-1 0 0,0 0 0,1 1 0,-1-1 0,0 0 0,0 1 0,0-1 0,0 0 0,-1-1 0,-2 0 0,1 1 0,0 0 0,0 0 0,-1 0 0,1 0 0,-1 0 0,0 1 0,1-1 0,-1 1 0,0 0 0,0 0 0,-7 0 0,-52-2 0,55 3 0,-25 1 0,0 2 0,-1 0 0,2 3 0,-56 15 0,63-13 0,0 1 0,1 1 0,0 2 0,1 0 0,0 1 0,-30 24 0,47-32 0,0 0 0,1 0 0,-1 0 0,1 1 0,1 0 0,-1 0 0,1 0 0,0 0 0,0 1 0,-3 9 0,5-11 0,0 0 0,1 0 0,0 0 0,0 1 0,1-1 0,-1 0 0,1 0 0,0 1 0,1-1 0,-1 0 0,1 0 0,0 0 0,0 0 0,1 1 0,3 7 0,2 0 0,0 0 0,1 0 0,0-1 0,1 0 0,1-1 0,-1 0 0,2 0 0,0-1 0,15 12 0,20 10 0,51 30 0,-89-58 0,54 32 0,-22-14 0,-1 2 0,43 33 0,-78-54 0,-1 1 0,1-1 0,-1 0 0,1 1 0,-1 0 0,0 0 0,0 0 0,4 8 0,-7-11 0,1 0 0,-1 0 0,0 0 0,0 0 0,0 0 0,1 0 0,-1 0 0,0 0 0,0 0 0,0 0 0,-1 0 0,1 0 0,0 0 0,0 0 0,0 0 0,-1 0 0,1 0 0,-1 2 0,0-2 0,0 1 0,-1-1 0,1 0 0,0 1 0,-1-1 0,1 0 0,-1 0 0,1 0 0,-1 0 0,1 0 0,-1 0 0,0 0 0,-2 0 0,-14 5 0,-1 0 0,0-2 0,1-1 0,-1 0 0,-27 0 0,-96-6 0,113 2 0,1-2 0,-1 0 0,1-2 0,0-1 0,0-1 0,-27-12 0,52 18 34,0-1 1,1 1-1,-1-1 0,0 1 0,1-1 0,-1 0 0,1 0 0,-1 0 0,-2-4 1,5 5-90,-1 0-1,1 0 1,-1 0 0,1 0 0,-1 1 0,1-1 0,0 0 0,-1 0 0,1 0 0,0 0 0,0 0 0,0 0 0,0 0 0,0 0 0,0 0 0,0 0 0,0 0 0,0 0 0,0 0 0,1 0-1,-1 0 1,0 0 0,1 0 0,-1 0 0,1 0 0,-1 1 0,1-1 0,-1 0 0,1 0 0,1-1 0,14-13-6771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8.338"/>
    </inkml:context>
    <inkml:brush xml:id="br0">
      <inkml:brushProperty name="width" value="0.05" units="cm"/>
      <inkml:brushProperty name="height" value="0.05" units="cm"/>
    </inkml:brush>
  </inkml:definitions>
  <inkml:trace contextRef="#ctx0" brushRef="#br0">70 496 24575,'4'-1'0,"0"-1"0,0 1 0,-1-1 0,1 1 0,-1-1 0,1 0 0,-1 0 0,0-1 0,0 1 0,1-1 0,-2 1 0,5-5 0,11-9 0,-17 15 0,1 0 0,-1 0 0,0 0 0,1 0 0,-1 0 0,1 0 0,-1 1 0,1-1 0,-1 1 0,1-1 0,0 1 0,-1-1 0,1 1 0,0 0 0,-1 0 0,1 0 0,0 0 0,-1 0 0,1 0 0,-1 0 0,1 1 0,2 0 0,-3 0 0,1 0 0,-1 0 0,0 0 0,0 1 0,0-1 0,0 0 0,0 1 0,-1-1 0,1 1 0,0-1 0,-1 1 0,1-1 0,-1 1 0,1-1 0,-1 1 0,0 0 0,1-1 0,-1 1 0,0 0 0,0-1 0,0 1 0,-1 0 0,1 2 0,-4 26 0,0 1 0,-2-1 0,-2 0 0,-11 31 0,-53 113 0,70-169 0,-19 34 0,20-37 0,0 0 0,0-1 0,0 0 0,0 1 0,0-1 0,0 0 0,0 1 0,-1-1 0,1 0 0,0 0 0,-1 0 0,1 0 0,-1 0 0,1 0 0,-1-1 0,1 1 0,-1 0 0,0-1 0,1 1 0,-4 0 0,4-2 0,0 1 0,0 0 0,1 0 0,-1-1 0,0 1 0,0-1 0,1 1 0,-1 0 0,0-1 0,1 0 0,-1 1 0,1-1 0,-1 1 0,0-1 0,1 0 0,-1 1 0,1-1 0,0 0 0,-1 1 0,1-1 0,-1 0 0,1 0 0,0 0 0,0 1 0,0-1 0,-1-1 0,-3-25 0,4 24 0,-1-19 0,2 0 0,0 1 0,1-1 0,1 1 0,1 0 0,1 0 0,10-26 0,64-140 0,41-30 0,-97 182 0,1 1 0,2 1 0,57-55 0,-75 81 0,0 0 0,0 1 0,1-1 0,0 2 0,0-1 0,1 1 0,-1 1 0,1 0 0,0 0 0,19-4 0,-23 7 0,-1 1 0,1-1 0,-1 1 0,1 0 0,-1 0 0,1 1 0,-1 0 0,1 0 0,-1 0 0,1 1 0,-1-1 0,0 1 0,0 1 0,0-1 0,0 1 0,0 0 0,-1 0 0,1 0 0,-1 0 0,0 1 0,0 0 0,5 5 0,-4-3 0,0 0 0,0 0 0,0 1 0,-1 0 0,1 0 0,-2 0 0,1 0 0,-1 1 0,0-1 0,-1 1 0,1 0 0,-2 0 0,1 0 0,-1 0 0,0 0 0,-1 0 0,0 0 0,0 0 0,-1 1 0,0-1 0,0 0 0,-1 0 0,0-1 0,0 1 0,-1 0 0,0-1 0,0 1 0,-1-1 0,0 0 0,0 0 0,-1 0 0,0-1 0,-11 12 0,-1-3 0,-1-1 0,0-1 0,-1 0 0,-1-2 0,0 0 0,-41 16 0,-36 19 0,96-45 0,-1 0 0,0 0 0,1 0 0,-1 0 0,1 0 0,0 0 0,-1 0 0,1 1 0,0-1 0,0 0 0,0 1 0,-2 2 0,3-3 0,-1-1 0,1 1 0,0-1 0,0 1 0,0 0 0,0-1 0,0 1 0,0 0 0,0-1 0,0 1 0,0 0 0,0-1 0,0 1 0,1-1 0,-1 1 0,0 0 0,0-1 0,1 1 0,-1-1 0,0 1 0,1-1 0,-1 1 0,0-1 0,1 1 0,3 3 0,1 0 0,-1-1 0,1 0 0,0 0 0,0-1 0,8 4 0,-7-3 0,27 12 0,94 49 0,-105-52 0,-1 2 0,-1 0 0,32 29 0,-48-39 0,1 0 0,-1 1 0,0 0 0,-1 0 0,1 0 0,-1 0 0,0 1 0,0-1 0,0 1 0,1 6 0,-3-9 0,0 0 0,-1 0 0,1 0 0,-1 0 0,0 0 0,0 1 0,0-1 0,-1 0 0,1 0 0,-1 0 0,1 0 0,-1 0 0,0 0 0,0 0 0,0-1 0,-1 1 0,1 0 0,-1 0 0,1-1 0,-1 1 0,0-1 0,-3 3 0,-3 3 0,0-1 0,0 0 0,-1-1 0,0 0 0,0-1 0,-1 1 0,1-2 0,-1 1 0,-15 3 0,-10 3 0,-53 7 0,28-9-455,0-3 0,-74-3 0,57-5-6371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7:48.661"/>
    </inkml:context>
    <inkml:brush xml:id="br0">
      <inkml:brushProperty name="width" value="0.05" units="cm"/>
      <inkml:brushProperty name="height" value="0.05" units="cm"/>
    </inkml:brush>
  </inkml:definitions>
  <inkml:trace contextRef="#ctx0" brushRef="#br0">39 1 24575,'-8'0'0,"-10"0"0,5 0 0,16 0 0,22 0 0,30 0 0,35 3 0,36 3 0,38 8 0,40 6-1895,38 6 1895,29 4-2719,22 3 2719,-40-4-3577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16.509"/>
    </inkml:context>
    <inkml:brush xml:id="br0">
      <inkml:brushProperty name="width" value="0.05" units="cm"/>
      <inkml:brushProperty name="height" value="0.05" units="cm"/>
    </inkml:brush>
  </inkml:definitions>
  <inkml:trace contextRef="#ctx0" brushRef="#br0">518 95 24575,'1'-12'0,"1"0"0,4-21 0,2-4 0,-9 132 0,2-35 0,-8 160-251,-53 335-1,-93 208-251,47-339 425,-16 72-43,90-336 185,-13 181-1,44-329-21,-4 52 303,2 1 1,8 90-1,-5-153-345,1 0 0,-1 1 0,1-1 0,0 0 0,0 0 0,0 0 0,0 0 0,0 0 0,1 0 0,-1 0 0,0 0 0,1 0 0,0-1 0,-1 1 0,1 0 0,0-1 0,0 0 0,0 1 0,0-1 0,0 0 0,0 0 0,0 0 0,0 0 0,0 0 0,1-1 0,-1 1 0,0-1 0,0 1 0,3-1 0,11 2 0,-1-1 0,1-1 0,21-1 0,-11-1 0,482-12-838,-215 3-86,2190-40-9411,1247 49 6786,-3010 14 3841,171 1 1416,-298-12 6501,-580-2-6963,-24-1-476,8 1-846,-24-3-4618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18.318"/>
    </inkml:context>
    <inkml:brush xml:id="br0">
      <inkml:brushProperty name="width" value="0.05" units="cm"/>
      <inkml:brushProperty name="height" value="0.05" units="cm"/>
    </inkml:brush>
  </inkml:definitions>
  <inkml:trace contextRef="#ctx0" brushRef="#br0">0 102 24575,'0'-1'0,"1"0"0,-1 1 0,0-1 0,0 1 0,0-1 0,1 1 0,-1-1 0,0 0 0,1 1 0,-1-1 0,0 1 0,1 0 0,-1-1 0,1 1 0,-1-1 0,0 1 0,1-1 0,0 1 0,-1 0 0,1-1 0,-1 1 0,1 0 0,-1 0 0,1-1 0,-1 1 0,1 0 0,1 0 0,20-4 0,-16 4 0,486-34-679,-349 29 399,1584-41-4434,4 46 287,483 42 3485,-182-3 113,-1492-40 5603,-5-30 403,-536 31-5122,0 1 0,0-1-1,-1 0 1,1 1 0,0-1 0,0 1 0,0-1 0,-1 1 0,1 0-1,0-1 1,0 1 0,0 0 0,0 0 0,0 0 0,1 0 0,-1 0 0,0 0-1,0 0 1,0 0 0,1 0 0,-1 0 0,1 0 0,-1 1 0,1-1 0,-1 0-1,1 0 1,0 0 0,-1 1 0,1-1 0,0 0 0,0 1 0,0-1 0,0 0-1,0 3 1,5 16-55,0 0 0,12 27 0,2 10 0,-4 7 0,-2 1 0,5 83 0,-5 134 0,-10-150 0,33 731 0,-34-733 0,-7 0 0,-4 0 0,-7-1 0,-5-1 0,-42 140 0,-81 294 0,140-547 0,4-12 0,-1 1 0,0-1 0,0 1 0,0-1 0,0 0 0,-1 1 0,-2 3 0,4-6 0,-1 0 0,0 0 0,0 0 0,1-1 0,-1 1 0,0-1 0,0 1 0,0-1 0,0 1 0,0-1 0,0 1 0,0-1 0,0 0 0,0 1 0,0-1 0,0 0 0,0 0 0,0 0 0,-1 0 0,1 0 0,0 0 0,0 0 0,0 0 0,0 0 0,0-1 0,0 1 0,0 0 0,0-1 0,0 1 0,-1-1 0,-50-18 0,-1 3 0,-93-17 0,-267 0-2194,257 27-3803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19.493"/>
    </inkml:context>
    <inkml:brush xml:id="br0">
      <inkml:brushProperty name="width" value="0.05" units="cm"/>
      <inkml:brushProperty name="height" value="0.05" units="cm"/>
    </inkml:brush>
  </inkml:definitions>
  <inkml:trace contextRef="#ctx0" brushRef="#br0">1 62 24575,'1'-5'0,"-1"0"0,1 0 0,0 0 0,1 0 0,-1 0 0,1 0 0,0 1 0,0-1 0,0 1 0,1-1 0,3-3 0,-6 8 0,0 0 0,0 0 0,0 0 0,0 1 0,0-1 0,0 0 0,0 0 0,0 0 0,0 0 0,0 1 0,0-1 0,0 0 0,0 0 0,0 0 0,0 0 0,0 1 0,0-1 0,0 0 0,1 0 0,-1 0 0,0 0 0,0 0 0,0 1 0,0-1 0,0 0 0,0 0 0,1 0 0,-1 0 0,0 0 0,0 0 0,0 0 0,0 0 0,1 0 0,-1 0 0,0 0 0,0 1 0,0-1 0,0 0 0,1 0 0,-1 0 0,0 0 0,0 0 0,0 0 0,0 0 0,1-1 0,-1 1 0,0 0 0,0 0 0,0 0 0,0 0 0,1 0 0,-1 0 0,0 0 0,0 0 0,0 0 0,0 0 0,0 0 0,1-1 0,-1 1 0,0 0 0,0 0 0,0 0 0,0 0 0,0 0 0,0-1 0,0 1 0,0 0 0,0 0 0,1 0 0,-1 15 0,-31 1064 0,34-1002-1365,1-50-5461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1.567"/>
    </inkml:context>
    <inkml:brush xml:id="br0">
      <inkml:brushProperty name="width" value="0.05" units="cm"/>
      <inkml:brushProperty name="height" value="0.05" units="cm"/>
    </inkml:brush>
  </inkml:definitions>
  <inkml:trace contextRef="#ctx0" brushRef="#br0">1 0 24575,'3'0'0,"3"0"0,5 0 0,2 0 0,6 0 0,4 0 0,5 0 0,3 0 0,3 0 0,0 0 0,-2 0 0,-3 0 0,-5 0 0,-5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0"/>
    </inkml:context>
    <inkml:brush xml:id="br0">
      <inkml:brushProperty name="width" value="0.05" units="cm"/>
      <inkml:brushProperty name="height" value="0.05" units="cm"/>
    </inkml:brush>
  </inkml:definitions>
  <inkml:trace contextRef="#ctx0" brushRef="#br0">77 319 24575,'-4'-1'0,"0"-1"0,1 0 0,-1 0 0,0 0 0,1-1 0,-1 1 0,1-1 0,0 0 0,0 0 0,-5-7 0,2 4 0,3 4 0,0-1 0,0 0 0,1 0 0,-1 0 0,1 0 0,0 0 0,0 0 0,0-1 0,1 1 0,-2-5 0,2 6 0,1-1 0,0 1 0,-1-1 0,1 1 0,1 0 0,-1-1 0,0 1 0,1-1 0,-1 1 0,1 0 0,-1-1 0,1 1 0,0 0 0,0 0 0,0-1 0,1 1 0,1-3 0,6-7 0,0 0 0,1 1 0,1-1 0,0 2 0,0 0 0,1 0 0,0 1 0,1 0 0,0 1 0,25-11 0,-5 4 0,0 3 0,1 0 0,52-9 0,-57 15 0,0 2 0,0 2 0,0 0 0,0 2 0,0 1 0,33 5 0,-44-3 0,0 1 0,0 0 0,-1 1 0,0 1 0,0 1 0,0 0 0,-1 1 0,0 1 0,-1 0 0,0 1 0,14 13 0,-23-18 43,-1 0 0,0 1-1,0-1 1,0 1 0,-1 0-1,0 1 1,6 10 0,-8-13-150,-1 0 0,0-1 1,1 1-1,-2 0 0,1 0 1,0 0-1,-1 0 0,1 0 1,-1 0-1,0 0 0,-1 0 1,1 0-1,-1 0 0,0-1 1,-2 8-1,-5 8-6719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0.518"/>
    </inkml:context>
    <inkml:brush xml:id="br0">
      <inkml:brushProperty name="width" value="0.05" units="cm"/>
      <inkml:brushProperty name="height" value="0.05" units="cm"/>
    </inkml:brush>
  </inkml:definitions>
  <inkml:trace contextRef="#ctx0" brushRef="#br0">165 58 24575,'1'-6'0,"-4"-15"0,3 21 0,0-1 0,-1 1 0,1 0 0,-1-1 0,1 1 0,-1 0 0,1 0 0,-1-1 0,1 1 0,-1 0 0,1 0 0,-1 0 0,1 0 0,-1 0 0,1-1 0,-1 1 0,0 0 0,1 0 0,-1 0 0,1 1 0,-1-1 0,1 0 0,-1 0 0,1 0 0,-1 0 0,1 0 0,-1 1 0,1-1 0,-1 0 0,1 0 0,-1 1 0,1-1 0,-1 0 0,1 1 0,0-1 0,-1 1 0,1-1 0,-10 7 0,0 0 0,1 1 0,-1 0 0,2 0 0,-1 1 0,-12 17 0,10-10 0,0 1 0,2 0 0,-13 27 0,19-38 0,1 1 0,0 0 0,0-1 0,0 1 0,1 0 0,0 0 0,0 0 0,1 0 0,0 1 0,0-1 0,0 0 0,1 0 0,3 9 0,-3-11 0,1 0 0,0 0 0,0 0 0,1-1 0,-1 1 0,1-1 0,0 0 0,0 0 0,0 0 0,1 0 0,0-1 0,-1 1 0,1-1 0,0 0 0,1 0 0,-1 0 0,0-1 0,1 1 0,6 1 0,2 1 0,1-1 0,0 0 0,0-1 0,1 0 0,-1-1 0,1-1 0,-1-1 0,1 0 0,14-2 0,-19 1 0,1 0 0,-1-1 0,0 0 0,0-1 0,0 0 0,0-1 0,0 0 0,-1 0 0,0-1 0,0 0 0,0-1 0,0 0 0,9-9 0,-13 9 0,0 0 0,0 0 0,-1-1 0,0 0 0,0 0 0,0 0 0,-1-1 0,0 1 0,-1-1 0,0 1 0,0-1 0,0 0 0,-1 0 0,0 0 0,-1 0 0,0 0 0,0 0 0,-1 0 0,1 0 0,-2 0 0,1 1 0,-1-1 0,-6-14 0,5 13 0,0 0 0,-1 1 0,0-1 0,0 1 0,-1 0 0,0 1 0,-1-1 0,0 1 0,0 0 0,0 0 0,-1 1 0,0 0 0,0 0 0,0 0 0,-1 1 0,0 0 0,0 1 0,0 0 0,-1 0 0,-12-4 0,11 6-195,-1 0 0,1 1 0,-1 0 0,1 1 0,-1 0 0,-19 2 0,7 3-6631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1.137"/>
    </inkml:context>
    <inkml:brush xml:id="br0">
      <inkml:brushProperty name="width" value="0.05" units="cm"/>
      <inkml:brushProperty name="height" value="0.05" units="cm"/>
    </inkml:brush>
  </inkml:definitions>
  <inkml:trace contextRef="#ctx0" brushRef="#br0">20 8 24575,'-2'-8'0,"-2"22"0,-4 26 0,2 289 0,8-194 0,-2 792 0,2-916 171,3-15 0,2-19-1878,-5 9-5119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1.730"/>
    </inkml:context>
    <inkml:brush xml:id="br0">
      <inkml:brushProperty name="width" value="0.05" units="cm"/>
      <inkml:brushProperty name="height" value="0.05" units="cm"/>
    </inkml:brush>
  </inkml:definitions>
  <inkml:trace contextRef="#ctx0" brushRef="#br0">170 141 24575,'0'-2'0,"0"0"0,0 0 0,0 0 0,0 0 0,0 0 0,-1 0 0,1 0 0,-1 0 0,1 0 0,-1 0 0,1 0 0,-1 0 0,0 0 0,0 1 0,0-1 0,0 0 0,-1 1 0,0-2 0,1 2 0,-1 1 0,1-1 0,0 1 0,-1-1 0,1 1 0,0 0 0,-1-1 0,1 1 0,-1 0 0,1 0 0,0 0 0,-1 0 0,1 0 0,-1 1 0,1-1 0,0 0 0,-1 1 0,1-1 0,0 1 0,-1-1 0,1 1 0,0-1 0,0 1 0,0 0 0,-1 0 0,0 1 0,-8 6 0,0-1 0,1 2 0,0-1 0,0 1 0,1 1 0,0 0 0,1 0 0,0 0 0,1 1 0,0 0 0,0 0 0,2 0 0,-1 1 0,1 0 0,1 0 0,0 0 0,1 0 0,0 1 0,0 17 0,1-20 0,2 0 0,-1 0 0,1 0 0,1 0 0,0 0 0,0-1 0,1 1 0,0 0 0,0-1 0,10 17 0,-9-20 0,1 1 0,-1-1 0,1 0 0,1 0 0,-1 0 0,1-1 0,0 1 0,0-2 0,1 1 0,-1-1 0,1 0 0,0 0 0,0 0 0,15 4 0,-14-6 0,1 1 0,0-1 0,-1-1 0,1 0 0,0 0 0,0 0 0,0-1 0,0-1 0,0 0 0,0 0 0,0 0 0,-1-1 0,1 0 0,0-1 0,-1 0 0,0-1 0,9-4 0,-10 4 0,-1 0 0,1-1 0,-1 0 0,0 0 0,0-1 0,0 1 0,-1-1 0,0-1 0,0 1 0,0-1 0,-1 1 0,0-1 0,-1-1 0,1 1 0,-1 0 0,-1-1 0,1 0 0,-1 1 0,1-11 0,-2 3 0,-1 0 0,0 0 0,-1 0 0,0 0 0,-1 1 0,-1-1 0,0 0 0,-1 1 0,-1 0 0,0 0 0,-1 0 0,-13-22 0,10 20 0,-1 1 0,0 0 0,-1 0 0,-1 1 0,-1 0 0,0 1 0,0 1 0,-1 0 0,-30-19 0,36 27 86,0-1-1,0 2 0,-11-4 1,17 6-172,0 0 1,0 1 0,0-1-1,0 1 1,0-1 0,0 1-1,0 0 1,0 0 0,0 0-1,0 0 1,0 1 0,0-1-1,0 0 1,0 1 0,0-1-1,0 1 1,0 0 0,0 0-1,-2 1 1,-4 6-6741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2.044"/>
    </inkml:context>
    <inkml:brush xml:id="br0">
      <inkml:brushProperty name="width" value="0.05" units="cm"/>
      <inkml:brushProperty name="height" value="0.05" units="cm"/>
    </inkml:brush>
  </inkml:definitions>
  <inkml:trace contextRef="#ctx0" brushRef="#br0">27 33 24575,'-2'-3'0,"-2"-4"0,-3 0 0,1-3 0,0 4 0,4 6 0,4 6 0,3 7 0,1 10 0,2 8 0,3 7 0,3 5 0,1 5 0,2-1 0,-3-2 0,0-3 0,-3-3 0,-4-8-8191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2.356"/>
    </inkml:context>
    <inkml:brush xml:id="br0">
      <inkml:brushProperty name="width" value="0.05" units="cm"/>
      <inkml:brushProperty name="height" value="0.05" units="cm"/>
    </inkml:brush>
  </inkml:definitions>
  <inkml:trace contextRef="#ctx0" brushRef="#br0">27 203 24575,'-22'-81'0,"21"73"0,-1 0 0,2 0 0,-1 0 0,1 0 0,0 0 0,0 0 0,1 0 0,2-10 0,-2 16 0,-1 0 0,1 0 0,0 0 0,0 0 0,0 0 0,0 0 0,0 0 0,1 0 0,-1 0 0,1 0 0,-1 1 0,1-1 0,-1 1 0,1-1 0,0 1 0,0 0 0,0-1 0,0 1 0,0 0 0,0 0 0,0 0 0,0 1 0,0-1 0,0 0 0,0 1 0,0 0 0,1-1 0,-1 1 0,0 0 0,0 0 0,1 0 0,-1 0 0,0 1 0,4 0 0,8 2 0,-1 0 0,0 1 0,0 1 0,18 8 0,-24-9 0,22 9 0,0 2 0,-2 2 0,0 0 0,28 24 0,-40-29 0,-1 1 0,-1 0 0,0 0 0,-1 2 0,0 0 0,-2 0 0,1 1 0,11 24 0,-19-34 0,-1 0 0,0 0 0,0 1 0,0-1 0,-1 0 0,0 1 0,0-1 0,-1 1 0,0-1 0,0 1 0,0-1 0,-1 1 0,0-1 0,0 0 0,0 1 0,-4 6 0,2-6 0,0 0 0,0-1 0,-1 0 0,0 0 0,-1 0 0,1 0 0,-1-1 0,0 0 0,0 0 0,-1 0 0,1 0 0,-1-1 0,0 0 0,-8 4 0,-2-1-151,-1 0-1,0-1 0,0 0 0,-1-2 1,1 0-1,-1-1 0,0-1 1,-20 0-1,-1-1-6674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2.966"/>
    </inkml:context>
    <inkml:brush xml:id="br0">
      <inkml:brushProperty name="width" value="0.05" units="cm"/>
      <inkml:brushProperty name="height" value="0.05" units="cm"/>
    </inkml:brush>
  </inkml:definitions>
  <inkml:trace contextRef="#ctx0" brushRef="#br0">288 503 24575,'-1'-19'0,"0"0"0,-1 0 0,-1 0 0,-1 0 0,-7-24 0,8 33 0,-1 1 0,0 0 0,0 0 0,0 0 0,-1 1 0,-1-1 0,1 1 0,-2 0 0,1 1 0,-1-1 0,0 1 0,-8-6 0,12 11 0,0 0 0,1 0 0,-1 1 0,0-1 0,1 1 0,-1 0 0,0 0 0,0 0 0,0 0 0,0 1 0,0-1 0,0 1 0,0 0 0,0-1 0,-1 1 0,1 1 0,-3-1 0,1 2 0,1-1 0,0 0 0,0 1 0,-1 0 0,1 0 0,0 0 0,1 0 0,-1 1 0,0 0 0,-5 5 0,1 0 0,0 1 0,0 1 0,1-1 0,0 1 0,1 1 0,0-1 0,0 1 0,-3 12 0,5-10 0,0 1 0,1 0 0,0 0 0,1 0 0,1 1 0,1-1 0,0 0 0,0 1 0,2-1 0,0 0 0,0 0 0,1 0 0,8 22 0,-7-28 0,-1 1 0,1 0 0,1-1 0,0 0 0,0 0 0,1 0 0,0-1 0,0 0 0,11 10 0,-12-13 0,1 1 0,0-1 0,0 0 0,1-1 0,-1 0 0,1 0 0,-1 0 0,1-1 0,0 0 0,0 0 0,0 0 0,1-1 0,9 0 0,-11 0 0,-1-1 0,1-1 0,-1 1 0,1-1 0,-1 0 0,0 0 0,0 0 0,1-1 0,-1 0 0,0 0 0,0 0 0,0 0 0,-1-1 0,1 0 0,6-5 0,-6 3 0,1-1 0,0 0 0,-1 0 0,0-1 0,-1 0 0,1 0 0,-1 0 0,-1 0 0,5-11 0,0-7 0,-1-1 0,-1 0 0,-2 0 0,0 0 0,0-34 0,-4 36 0,-1 17 0,1 0 0,0 0 0,1 0 0,-1-1 0,1 1 0,0 0 0,1 0 0,4-13 0,3 53 0,-5-10 0,0-1 0,2 0 0,1 0 0,1 0 0,11 21 0,-15-34 0,1-1 0,0 1 0,1-1 0,-1 0 0,1 0 0,1-1 0,0 0 0,0 0 0,0 0 0,0-1 0,1 0 0,0-1 0,1 0 0,13 6 0,-20-9 0,1-1 0,0 0 0,-1-1 0,1 1 0,0 0 0,0-1 0,0 0 0,0 1 0,0-1 0,-1-1 0,1 1 0,0 0 0,0 0 0,0-1 0,0 0 0,-1 0 0,1 0 0,0 0 0,3-1 0,-2-1 0,0 0 0,-1 0 0,1 0 0,-1 0 0,0-1 0,1 1 0,-1-1 0,-1 0 0,1 0 0,3-8 0,2-5 0,-1-2 0,0 1 0,-2-1 0,5-32 0,15-148 0,-24 170 0,-1 0 0,-1 0 0,-1 0 0,-13-53 0,14 76 0,-1 1 0,0 0 0,0 0 0,0 0 0,-4-6 0,6 10 0,-1 0 0,1 1 0,0-1 0,-1 0 0,1 1 0,-1-1 0,1 1 0,-1-1 0,1 1 0,-1-1 0,1 1 0,-1-1 0,1 1 0,-1 0 0,0-1 0,1 1 0,-1 0 0,0-1 0,1 1 0,-1 0 0,0 0 0,1 0 0,-1 0 0,0-1 0,0 1 0,1 0 0,-1 0 0,0 0 0,0 0 0,1 1 0,-1-1 0,0 0 0,1 0 0,-1 0 0,0 1 0,1-1 0,-1 0 0,0 1 0,1-1 0,-1 0 0,1 1 0,-1-1 0,0 1 0,1-1 0,-1 1 0,1-1 0,0 1 0,-1-1 0,0 2 0,-3 4 0,0 0 0,0 0 0,1 0 0,-1 1 0,1-1 0,1 1 0,-1 0 0,1 0 0,0 0 0,0 8 0,-2 9 0,0 40 0,4-33-114,2 0 1,0 0-1,3 0 0,0 0 0,2-1 1,1 0-1,1 0 0,2-1 0,1 0 1,1-1-1,27 43 0,-22-47-6712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3.497"/>
    </inkml:context>
    <inkml:brush xml:id="br0">
      <inkml:brushProperty name="width" value="0.05" units="cm"/>
      <inkml:brushProperty name="height" value="0.05" units="cm"/>
    </inkml:brush>
  </inkml:definitions>
  <inkml:trace contextRef="#ctx0" brushRef="#br0">80 292 24575,'-12'-6'0,"1"0"0,0 0 0,1-1 0,-1-1 0,-10-11 0,20 19 0,1 0 0,0-1 0,0 1 0,-1 0 0,1-1 0,0 1 0,0 0 0,-1-1 0,1 1 0,0-1 0,0 1 0,0 0 0,0-1 0,0 1 0,0-1 0,0 1 0,0-1 0,0 1 0,0 0 0,0-1 0,0 1 0,0-1 0,0 1 0,0 0 0,0-1 0,1 1 0,-1-1 0,0 1 0,0 0 0,0-1 0,1 1 0,-1 0 0,0-1 0,0 1 0,1 0 0,-1-1 0,0 1 0,1 0 0,-1 0 0,0-1 0,1 1 0,-1 0 0,0 0 0,1 0 0,-1-1 0,1 1 0,-1 0 0,0 0 0,1 0 0,-1 0 0,1 0 0,0 0 0,27-8 0,-26 8 0,21-4 0,40-8 0,-2-1 0,95-35 0,-152 46 0,1 0 0,-1 0 0,0 0 0,1-1 0,-1 1 0,0-1 0,-1 0 0,1 0 0,-1-1 0,1 1 0,-1-1 0,3-4 0,-5 6 0,0 0 0,0 1 0,0-1 0,-1 0 0,1 0 0,0-1 0,-1 1 0,0 0 0,1 0 0,-1 0 0,0 0 0,0 0 0,0 0 0,-1 0 0,1 0 0,0 0 0,-1 0 0,0-1 0,1 1 0,-1 1 0,0-1 0,0 0 0,0 0 0,0 0 0,0 0 0,0 1 0,-1-1 0,1 0 0,-3-2 0,0 0 0,-1 1 0,1-1 0,-1 1 0,0 0 0,0 0 0,0 0 0,0 1 0,0 0 0,-1 0 0,1 0 0,-1 0 0,1 1 0,-1 0 0,0 0 0,1 1 0,-10 0 0,5-1 0,1 2 0,-1 0 0,0 0 0,0 1 0,1 0 0,-1 0 0,1 1 0,-17 8 0,19-7 0,1-1 0,0 1 0,0 1 0,0-1 0,0 1 0,1 0 0,0 0 0,0 1 0,0 0 0,0 0 0,1 0 0,0 0 0,1 0 0,-1 1 0,1 0 0,1 0 0,-1-1 0,1 2 0,0-1 0,1 0 0,-1 0 0,1 1 0,1-1 0,0 9 0,0-8 0,1 1 0,0 0 0,1-1 0,0 1 0,0 0 0,1-1 0,0 0 0,0 0 0,1 0 0,0 0 0,0 0 0,1-1 0,0 0 0,0 0 0,1 0 0,0-1 0,0 1 0,1-2 0,13 11 0,-14-12 0,1 0 0,-1-1 0,1 1 0,0-1 0,-1-1 0,1 1 0,0-1 0,1-1 0,-1 1 0,0-1 0,0 0 0,11-1 0,-14 0 0,0-1 0,-1 1 0,1-1 0,0 0 0,-1 0 0,1 0 0,-1 0 0,0-1 0,1 1 0,-1-1 0,0 0 0,0 0 0,0 0 0,0-1 0,0 1 0,0-1 0,-1 1 0,1-1 0,-1 0 0,0 0 0,0 0 0,0 0 0,0-1 0,-1 1 0,1 0 0,1-6 0,1-5 0,-1-1 0,-1 1 0,0 0 0,-1-1 0,0 0 0,-1 1 0,-1-1 0,-1 1 0,0-1 0,0 1 0,-8-23 0,-2 15 0,12 22 0,0 0 0,0 0 0,0 0 0,0 0 0,0 0 0,0 0 0,0 0 0,-1 0 0,1 0 0,0 0 0,0-1 0,0 1 0,0 0 0,0 0 0,0 0 0,0 0 0,-1 0 0,1 0 0,0 0 0,0 0 0,0 0 0,0 0 0,0 0 0,0 0 0,-1 0 0,1 0 0,0 0 0,0 0 0,0 0 0,0 0 0,0 0 0,0 0 0,0 0 0,-1 0 0,1 0 0,0 1 0,0-1 0,0 0 0,0 0 0,0 0 0,0 0 0,0 0 0,0 0 0,-1 0 0,1 0 0,-1 14 0,5 15-227,1 1-1,1-1 1,1 0-1,2-1 1,13 30-1,-11-34-6598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3.904"/>
    </inkml:context>
    <inkml:brush xml:id="br0">
      <inkml:brushProperty name="width" value="0.05" units="cm"/>
      <inkml:brushProperty name="height" value="0.05" units="cm"/>
    </inkml:brush>
  </inkml:definitions>
  <inkml:trace contextRef="#ctx0" brushRef="#br0">357 155 24575,'-1'-5'0,"1"-1"0,-1 0 0,0 0 0,0 0 0,-1 0 0,0 1 0,0-1 0,0 1 0,-1-1 0,1 1 0,-1 0 0,-1 0 0,1 0 0,-1 1 0,1-1 0,-1 1 0,-1 0 0,1 0 0,-6-4 0,2 2 0,0 0 0,-1 1 0,1 0 0,-1 1 0,-1 0 0,1 0 0,0 1 0,-1 0 0,0 1 0,-14-3 0,14 4 0,1 1 0,-1 0 0,0 0 0,0 1 0,1 0 0,-1 0 0,0 1 0,1 1 0,0 0 0,-1 0 0,1 0 0,-9 6 0,14-6 0,0-1 0,1 0 0,-1 1 0,1 0 0,0 0 0,-1 0 0,1 0 0,1 0 0,-1 1 0,1-1 0,-1 1 0,1 0 0,0 0 0,0 0 0,0 0 0,1 0 0,0 0 0,-1 0 0,1 0 0,1 1 0,-1-1 0,1 0 0,0 1 0,-1-1 0,2 0 0,-1 1 0,1-1 0,-1 0 0,3 7 0,1 2 0,1 0 0,0 0 0,0 0 0,2-1 0,-1 0 0,2 0 0,0 0 0,13 14 0,4 3 0,54 46 0,42 14 0,-80-61 0,61 53 0,-97-76 0,0 0 0,0 0 0,-1 1 0,0-1 0,0 1 0,4 7 0,-7-11 0,0-1 0,0 1 0,-1 0 0,1-1 0,-1 1 0,1 0 0,-1-1 0,0 1 0,0 0 0,0 0 0,0-1 0,0 1 0,0 0 0,0 0 0,0-1 0,-1 1 0,1 0 0,-1 0 0,1-1 0,-1 1 0,0 0 0,0-1 0,1 1 0,-1-1 0,0 1 0,-1-1 0,1 0 0,-2 3 0,-3 1 0,0-1 0,0 1 0,-1-2 0,1 1 0,-1 0 0,0-1 0,0-1 0,0 1 0,0-1 0,-11 2 0,-5 0 0,0-1 0,-26 1 0,34-4 69,0 0-1,0-1 0,0-1 0,-19-4 1,27 4-212,1 1 1,-1-2 0,1 1 0,0-1-1,0 0 1,0 0 0,0 0 0,0-1 0,1 0-1,-1 0 1,-7-9 0,-1-6-6684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4.305"/>
    </inkml:context>
    <inkml:brush xml:id="br0">
      <inkml:brushProperty name="width" value="0.05" units="cm"/>
      <inkml:brushProperty name="height" value="0.05" units="cm"/>
    </inkml:brush>
  </inkml:definitions>
  <inkml:trace contextRef="#ctx0" brushRef="#br0">20 167 24575,'1'0'0,"-1"0"0,1 0 0,-1 0 0,1 1 0,-1-1 0,1 0 0,-1 0 0,1 1 0,-1-1 0,1 0 0,-1 0 0,0 1 0,1-1 0,-1 1 0,1-1 0,-1 0 0,0 1 0,0-1 0,1 1 0,-1-1 0,0 1 0,1-1 0,-1 1 0,0-1 0,0 1 0,0-1 0,0 1 0,0-1 0,0 1 0,1-1 0,-1 1 0,0 0 0,-1-1 0,1 1 0,0 0 0,-2 25 0,1-18 0,1-6 0,0 0 0,0 0 0,0 0 0,1 0 0,-1 0 0,0 0 0,1 0 0,0 0 0,0 0 0,-1 0 0,1 0 0,0 0 0,1 0 0,-1-1 0,0 1 0,0 0 0,1-1 0,-1 1 0,1-1 0,-1 1 0,1-1 0,0 0 0,0 0 0,-1 0 0,1 0 0,0 0 0,0 0 0,0 0 0,0-1 0,0 1 0,0-1 0,4 1 0,7 2 0,0-1 0,1-1 0,25-1 0,-30 0 0,1 0 0,-1 0 0,1 0 0,0-2 0,0 1 0,-1-1 0,1 0 0,-1-1 0,11-4 0,-18 5 0,1 1 0,0-1 0,-1 0 0,1 1 0,-1-1 0,0 0 0,1-1 0,-1 1 0,0 0 0,0 0 0,-1-1 0,1 1 0,0-1 0,-1 0 0,0 0 0,1 1 0,-1-1 0,0 0 0,0 0 0,-1 0 0,1 0 0,-1 0 0,1 0 0,-1 0 0,0 0 0,0 0 0,0 0 0,-1 0 0,1 0 0,-2-4 0,0-3 0,-1-1 0,-1 1 0,0 0 0,-1 0 0,1 0 0,-2 0 0,0 1 0,0 0 0,0 0 0,-1 0 0,0 1 0,-1 0 0,-10-8 0,14 12 0,-1 1 0,0 0 0,0-1 0,0 2 0,0-1 0,0 0 0,-1 1 0,1 0 0,-1 1 0,1-1 0,-11-1 0,12 3 0,0 0 0,0 0 0,-1 1 0,1-1 0,0 1 0,0 0 0,0 0 0,0 0 0,0 1 0,0-1 0,0 1 0,1 0 0,-1 0 0,0 1 0,1-1 0,0 1 0,-6 4 0,3 0 0,0 0 0,0 0 0,1 0 0,0 1 0,1 0 0,-1 0 0,1 0 0,1 0 0,0 1 0,0-1 0,0 1 0,1 0 0,1 0 0,-1 0 0,1 0 0,1 0 0,0 0 0,0 0 0,3 14 0,-2-11 0,1 0 0,1-1 0,0 1 0,1-1 0,0 1 0,1-1 0,0 0 0,0-1 0,1 1 0,1-1 0,0-1 0,0 1 0,1-1 0,12 12 0,-11-14-151,1 0-1,0-1 0,0 0 0,0 0 1,1-1-1,-1 0 0,1-1 1,15 3-1,7 1-6674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2.258"/>
    </inkml:context>
    <inkml:brush xml:id="br0">
      <inkml:brushProperty name="width" value="0.05" units="cm"/>
      <inkml:brushProperty name="height" value="0.05" units="cm"/>
    </inkml:brush>
  </inkml:definitions>
  <inkml:trace contextRef="#ctx0" brushRef="#br0">201 36 24575,'0'-3'0,"0"1"0,0-1 0,0 0 0,0 0 0,-1 1 0,1-1 0,-1 1 0,0-1 0,-1-3 0,2 6 0,0 0 0,-1-1 0,1 1 0,0 0 0,-1-1 0,1 1 0,0 0 0,-1-1 0,1 1 0,0 0 0,-1-1 0,1 1 0,-1 0 0,1 0 0,0 0 0,-1 0 0,1-1 0,-1 1 0,1 0 0,-1 0 0,1 0 0,-1 0 0,-15 6 0,5 2 0,1 1 0,0 0 0,1 0 0,0 1 0,-13 19 0,-32 59 0,46-75 0,2 0 0,0 1 0,0 0 0,2 0 0,0 0 0,0 1 0,1-1 0,-1 23 0,4-31 0,0 0 0,0 1 0,0-1 0,1 0 0,0 0 0,1 0 0,-1 0 0,1 0 0,0 0 0,1 0 0,-1-1 0,1 1 0,0-1 0,1 1 0,-1-1 0,1 0 0,0-1 0,0 1 0,1-1 0,-1 1 0,1-1 0,9 6 0,-4-5 0,-1 0 0,1-1 0,0 0 0,0 0 0,1-1 0,-1 0 0,1-1 0,-1 0 0,1-1 0,0 0 0,17-1 0,-22 0 0,0 0 0,0-1 0,0 1 0,0-1 0,0-1 0,0 1 0,-1-1 0,1 0 0,0 0 0,-1-1 0,0 0 0,0 0 0,1 0 0,-2 0 0,1-1 0,0 0 0,-1 0 0,0 0 0,0-1 0,0 1 0,0-1 0,4-7 0,-7 9 0,0-1 0,0 1 0,0-1 0,-1 1 0,1-1 0,-1 1 0,0-1 0,0 1 0,0-1 0,0 1 0,-1-1 0,1 1 0,-1-1 0,0 1 0,0-1 0,0 1 0,0 0 0,-1-1 0,1 1 0,-4-4 0,4 4 0,-1 0 0,0 0 0,0 1 0,0-1 0,0 0 0,-1 1 0,1-1 0,-1 1 0,1 0 0,-1 0 0,0 0 0,0 0 0,0 0 0,0 1 0,0-1 0,0 1 0,0 0 0,-1 0 0,1 0 0,-7 0 0,62 18 0,-27-13 0,0-1 0,37 0 0,19 1 0,-81-4 0,1 1 0,-1-1 0,1 0 0,-1 1 0,0-1 0,1 0 0,-1 1 0,0-1 0,1 0 0,-1 1 0,0-1 0,1 1 0,-1-1 0,0 0 0,0 1 0,1-1 0,-1 1 0,0-1 0,0 1 0,0-1 0,0 1 0,0-1 0,0 1 0,0-1 0,0 1 0,0-1 0,0 1 0,0-1 0,0 1 0,0-1 0,0 1 0,0-1 0,-1 1 0,1-1 0,0 1 0,0-1 0,0 1 0,-1-1 0,0 1 0,-11 27 0,8-19 0,-20 63 342,22-64-586,0 1 0,0 0 0,1 0 0,0 0 1,1-1-1,0 14 0,3-10-6582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5.342"/>
    </inkml:context>
    <inkml:brush xml:id="br0">
      <inkml:brushProperty name="width" value="0.05" units="cm"/>
      <inkml:brushProperty name="height" value="0.05" units="cm"/>
    </inkml:brush>
  </inkml:definitions>
  <inkml:trace contextRef="#ctx0" brushRef="#br0">62 210 24575,'-2'-3'0,"-13"-26"0,2-1 0,-16-52 0,28 81 0,1 0 0,0 0 0,-1 0 0,1 0 0,0-1 0,0 1 0,0 0 0,-1 0 0,1 0 0,0 0 0,1 0 0,-1 0 0,0 0 0,0 0 0,0 0 0,1-2 0,0 3 0,-1 0 0,0 0 0,1-1 0,-1 1 0,0 0 0,1 0 0,-1 0 0,1 0 0,-1 0 0,0 0 0,1 0 0,-1 0 0,1 0 0,-1 0 0,0 0 0,1 0 0,-1 0 0,1 0 0,-1 0 0,0 1 0,1-1 0,-1 0 0,0 0 0,1 0 0,-1 1 0,0-1 0,1 0 0,-1 1 0,28 26 0,20 40 0,59 110 0,-104-173 0,0 3 0,19 35 0,-21-39 0,0 0 0,1 0 0,-1 0 0,-1 1 0,1-1 0,0 0 0,-1 1 0,0-1 0,1 0 0,-2 7 0,1-9 0,0-1 0,0 1 0,0-1 0,-1 1 0,1-1 0,0 1 0,0-1 0,-1 1 0,1-1 0,0 0 0,-1 1 0,1-1 0,0 1 0,-1-1 0,1 0 0,0 1 0,-1-1 0,1 0 0,-1 1 0,1-1 0,-1 0 0,1 0 0,-1 1 0,1-1 0,-1 0 0,1 0 0,-1 0 0,1 0 0,-1 0 0,1 0 0,-1 0 0,1 0 0,-1 0 0,1 0 0,-1 0 0,1 0 0,-1 0 0,1 0 0,-1 0 0,1 0 0,-1-1 0,1 1 0,-1 0 0,1 0 0,-1-1 0,1 1 0,-1 0 0,1-1 0,0 1 0,-1 0 0,0-1 0,-23-19 0,16 9 0,0 1 0,1-1 0,0 0 0,1-1 0,0 0 0,0 0 0,1 0 0,1-1 0,0 1 0,1-1 0,-2-16 0,4 21 0,0-1 0,0 0 0,1 1 0,0-1 0,1 1 0,-1-1 0,2 1 0,-1-1 0,1 1 0,1-1 0,-1 1 0,2 0 0,-1 0 0,1 1 0,0-1 0,0 1 0,1 0 0,7-9 0,-7 11 0,0 1 0,0 0 0,0 0 0,0 1 0,1 0 0,0 0 0,-1 0 0,1 0 0,0 1 0,0 0 0,0 0 0,1 1 0,-1 0 0,0 0 0,1 0 0,-1 1 0,1 0 0,-1 0 0,0 0 0,1 1 0,-1 0 0,0 0 0,1 1 0,-1 0 0,0 0 0,9 5 0,-13-4 0,1 0 0,-1 0 0,0 0 0,0 1 0,0-1 0,0 1 0,0-1 0,-1 1 0,0 0 0,0-1 0,0 1 0,1 6 0,3 8 0,10 21 0,2 0 0,1-2 0,29 43 0,-42-72 0,0-1 0,0-1 0,1 1 0,0-1 0,0 0 0,0 0 0,1-1 0,0 0 0,0 0 0,0 0 0,11 4 0,-15-8 0,0 1 0,1-1 0,-1 0 0,1 0 0,-1-1 0,1 1 0,0-1 0,-1 1 0,1-1 0,-1 0 0,1-1 0,0 1 0,-1-1 0,1 1 0,-1-1 0,1 0 0,-1 0 0,0-1 0,1 1 0,-1-1 0,0 1 0,0-1 0,0 0 0,0 0 0,0-1 0,0 1 0,-1 0 0,1-1 0,2-4 0,0 0 0,0 0 0,-1 0 0,0-1 0,-1 1 0,0-1 0,0 0 0,0 0 0,-1 0 0,0-1 0,-1 1 0,0 0 0,0-1 0,-1 1 0,0-1 0,0 1 0,-1-1 0,0 1 0,-3-10 0,0-2 0,-1 0 0,-1 1 0,-1-1 0,-1 1 0,-1 1 0,-15-25 0,23 40 0,-17-22 0,18 24 0,-1 0 0,0 0 0,1 1 0,-1-1 0,1 0 0,-1 1 0,0-1 0,1 0 0,-1 1 0,0-1 0,0 1 0,0-1 0,0 1 0,1-1 0,-1 1 0,0 0 0,0-1 0,0 1 0,0 0 0,0 0 0,0-1 0,0 1 0,0 0 0,0 0 0,-1 1 0,1-1 0,0 1 0,1-1 0,-1 1 0,1 0 0,0-1 0,-1 1 0,1 0 0,0-1 0,-1 1 0,1 0 0,0 0 0,0-1 0,-1 1 0,1 0 0,0 0 0,0-1 0,0 1 0,0 0 0,0 0 0,0 0 0,0-1 0,0 1 0,1 0 0,-1 0 0,0 0 0,1 1 0,8 24 0,-8-23 0,14 29 0,1 0 0,2-2 0,1 0 0,2-1 0,0-1 0,33 33 0,-52-58 0,1-1 0,0 1 0,0 0 0,0-1 0,0 1 0,0-1 0,0 0 0,1 0 0,4 2 0,-7-4 0,0 1 0,-1-1 0,1 0 0,0 0 0,-1 0 0,1 0 0,0 0 0,-1 0 0,1 0 0,0 0 0,-1 0 0,1 0 0,-1 0 0,1-1 0,0 1 0,-1 0 0,1 0 0,-1-1 0,1 1 0,0 0 0,-1-1 0,1 1 0,0-1 0,0 0 0,0-1 0,-1 1 0,1 0 0,0-1 0,0 1 0,-1-1 0,1 1 0,-1-1 0,1 0 0,-1 1 0,0-1 0,1 1 0,-1-3 0,2-42 0,-2 0 0,-2 1 0,-2-1 0,-10-47 0,14 92 0,0-1 0,-1 1 0,1-1 0,0 1 0,-1-1 0,1 1 0,-1 0 0,1-1 0,-1 1 0,0-1 0,0 1 0,-1-2 0,2 3 0,0 0 0,-1-1 0,1 1 0,0 0 0,-1 0 0,1 0 0,0 0 0,0 0 0,-1 0 0,1 0 0,0 0 0,-1 0 0,1 0 0,0 0 0,-1 0 0,1 0 0,0 0 0,0 0 0,-1 0 0,1 0 0,0 1 0,0-1 0,-1 0 0,1 0 0,0 0 0,0 0 0,-1 0 0,1 1 0,0-1 0,0 0 0,-1 0 0,1 1 0,0-1 0,0 0 0,0 0 0,-1 1 0,-1 2 0,1 0 0,-1 1 0,0-1 0,1 1 0,-1-1 0,1 1 0,0-1 0,-1 6 0,1 3 0,1-1 0,0 1 0,1 0 0,0-1 0,0 1 0,1-1 0,1 0 0,0 1 0,6 14 0,1-2 0,1 1 0,1-2 0,16 23 0,-19-33 0,0 0 0,13 13 0,-17-22 0,-1 1 0,1-1 0,0 0 0,0 0 0,0-1 0,0 1 0,1-1 0,7 3 0,-13-6-42,1 1-1,0-1 0,-1 0 1,1 0-1,0 1 0,-1-1 1,1 0-1,0 0 0,0 0 1,-1 0-1,1 0 0,0 0 1,0 0-1,-1 0 0,1-1 1,0 1-1,-1 0 0,1 0 1,0-1-1,-1 1 0,1 0 1,0-1-1,-1 1 0,1 0 1,0-1-1,-1 1 0,1-1 1,-1 1-1,1-1 0,-1 1 1,1-2-1,5-8-6783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5.650"/>
    </inkml:context>
    <inkml:brush xml:id="br0">
      <inkml:brushProperty name="width" value="0.05" units="cm"/>
      <inkml:brushProperty name="height" value="0.05" units="cm"/>
    </inkml:brush>
  </inkml:definitions>
  <inkml:trace contextRef="#ctx0" brushRef="#br0">46 1 24575,'-2'0'0,"-5"0"0,-4 3 0,1 3 0,1 4 0,3 1-8191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5.981"/>
    </inkml:context>
    <inkml:brush xml:id="br0">
      <inkml:brushProperty name="width" value="0.05" units="cm"/>
      <inkml:brushProperty name="height" value="0.05" units="cm"/>
    </inkml:brush>
  </inkml:definitions>
  <inkml:trace contextRef="#ctx0" brushRef="#br0">150 48 24575,'-2'-1'0,"-1"0"0,1 0 0,0 0 0,-1 0 0,1-1 0,0 1 0,0-1 0,0 1 0,0-1 0,0 0 0,0 0 0,0 1 0,-2-5 0,-10-7 0,13 12 0,-1 0 0,1 0 0,-1 0 0,1 0 0,-1 0 0,0 0 0,1 0 0,-1 1 0,0-1 0,1 1 0,-1-1 0,0 1 0,0 0 0,1 0 0,-1 0 0,0 0 0,0 0 0,0 0 0,1 0 0,-1 0 0,0 1 0,0-1 0,1 1 0,-1-1 0,0 1 0,0 0 0,1 0 0,-1-1 0,1 1 0,-1 0 0,1 1 0,-1-1 0,1 0 0,0 0 0,0 1 0,-1-1 0,1 0 0,0 1 0,0-1 0,0 1 0,1 0 0,-2 1 0,-4 8 0,1 0 0,1 1 0,-1-1 0,-4 23 0,7-24 31,0 1 0,0 0 0,1-1 0,0 1 0,1 0 0,0 0 0,1 0 0,0-1 1,1 1-1,2 10 0,-2-15-121,0 0 0,1 0 0,-1-1 0,1 1 0,0-1 1,0 0-1,1 1 0,0-2 0,0 1 0,0 0 1,0-1-1,1 0 0,-1 0 0,1 0 0,0 0 0,0-1 1,1 0-1,10 5 0,6 0-6736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26.603"/>
    </inkml:context>
    <inkml:brush xml:id="br0">
      <inkml:brushProperty name="width" value="0.05" units="cm"/>
      <inkml:brushProperty name="height" value="0.05" units="cm"/>
    </inkml:brush>
  </inkml:definitions>
  <inkml:trace contextRef="#ctx0" brushRef="#br0">267 361 24575,'0'-1'0,"0"0"0,0 0 0,-1 0 0,1 0 0,-1 1 0,1-1 0,0 0 0,-1 0 0,1 0 0,-1 0 0,0 1 0,1-1 0,-1 0 0,0 1 0,1-1 0,-1 1 0,0-1 0,0 0 0,-1 0 0,-20-10 0,16 9 0,-2-2 0,0 0 0,0 1 0,-1 0 0,1 1 0,-1 0 0,1 0 0,-1 1 0,0 0 0,0 0 0,0 1 0,-17 2 0,26-2 0,0 0 0,0 0 0,-1 0 0,1 0 0,0 0 0,0 0 0,0 0 0,-1 0 0,1 0 0,0 0 0,0 1 0,0-1 0,-1 0 0,1 0 0,0 0 0,0 0 0,0 0 0,0 0 0,-1 1 0,1-1 0,0 0 0,0 0 0,0 0 0,0 0 0,0 1 0,0-1 0,-1 0 0,1 0 0,0 0 0,0 1 0,0-1 0,0 0 0,0 0 0,0 0 0,0 1 0,0-1 0,0 0 0,0 0 0,0 0 0,0 1 0,8 7 0,13 3 0,-14-9 0,-1 0 0,1 0 0,0-1 0,-1 0 0,1-1 0,0 1 0,0-1 0,-1 0 0,9-2 0,-12 2 0,-1-1 0,0 1 0,0-1 0,1 0 0,-1 0 0,0 0 0,0 0 0,0 0 0,0 0 0,0 0 0,0-1 0,0 1 0,-1-1 0,1 1 0,0-1 0,-1 0 0,1 1 0,-1-1 0,0 0 0,1 0 0,-1 0 0,0 0 0,0 0 0,-1-1 0,1 1 0,0 0 0,-1 0 0,1-1 0,0-3 0,-1-1 0,0 0 0,0 0 0,-1 0 0,0-1 0,0 1 0,0 0 0,-1 0 0,0 0 0,-1 1 0,-3-9 0,3 10 0,1 0 0,-1 0 0,0 0 0,0 0 0,-1 1 0,1-1 0,-1 1 0,0 0 0,0 0 0,0 1 0,-1-1 0,1 1 0,-10-5 0,12 7 0,1 1 0,-1-1 0,0 1 0,0-1 0,0 1 0,0 0 0,0 0 0,0 0 0,0 0 0,0 0 0,0 0 0,0 0 0,0 1 0,0-1 0,0 1 0,1-1 0,-1 1 0,0 0 0,0 0 0,0 0 0,1 0 0,-1 0 0,0 0 0,1 0 0,-1 0 0,1 1 0,-2 1 0,-4 5 0,0 1 0,0 0 0,-9 17 0,8-13 0,-4 7 0,0 0 0,1 1 0,1 1 0,1 0 0,-12 43 0,20-58 0,0 1 0,0-1 0,0 0 0,1 0 0,0 1 0,1-1 0,0 0 0,0 0 0,0 1 0,3 7 0,-2-10 0,0 0 0,1 0 0,-1 0 0,1-1 0,0 1 0,1-1 0,-1 1 0,1-1 0,0 0 0,0-1 0,0 1 0,0-1 0,0 1 0,1-1 0,5 2 0,1 1 0,0-1 0,1-1 0,-1 0 0,1 0 0,0-1 0,0-1 0,0 0 0,0 0 0,0-2 0,1 1 0,-1-1 0,0-1 0,0 0 0,0-1 0,0-1 0,0 1 0,0-2 0,0 0 0,-1 0 0,12-6 0,-10 3 0,-1 0 0,1-1 0,-1 0 0,-1 0 0,0-1 0,0-1 0,0 0 0,-1-1 0,-1 0 0,0 0 0,0-1 0,-1 0 0,-1 0 0,0-1 0,-1 0 0,8-23 0,-6 7 0,-2 0 0,-1 0 0,-2-1 0,0 0 0,-2 1 0,-6-60 0,5 83 0,-1 0 0,0 0 0,0 0 0,-1 0 0,0 1 0,0-1 0,0 0 0,-1 1 0,-5-10 0,6 14 0,1-1 0,0 0 0,-1 1 0,1-1 0,-1 1 0,0 0 0,0 0 0,1-1 0,-1 1 0,0 0 0,0 0 0,0 1 0,0-1 0,0 0 0,0 1 0,0-1 0,0 1 0,-1-1 0,1 1 0,0 0 0,0 0 0,0 0 0,0 0 0,0 1 0,0-1 0,-1 0 0,1 1 0,0 0 0,0-1 0,-3 3 0,0-1 0,-1 0 0,1 1 0,-1 0 0,1 0 0,0 1 0,0-1 0,0 1 0,1 0 0,-1 0 0,1 1 0,0-1 0,0 1 0,1 0 0,0 0 0,-1 1 0,-1 5 0,3-6 0,0 0 0,0-1 0,1 1 0,0 0 0,0 0 0,1 0 0,-1 1 0,1-1 0,0 0 0,0 0 0,1 0 0,-1 0 0,1 0 0,0 0 0,1 0 0,-1 0 0,1 0 0,0-1 0,4 9 0,2-1 0,1 1 0,0-2 0,1 1 0,0-1 0,18 15 0,65 45 0,-70-54 0,6 2 0,-20-14 0,0 1 0,-1-1 0,0 1 0,0 1 0,-1-1 0,8 9 0,-15-14 0,1 0 0,-1 0 0,1-1 0,-1 1 0,0 0 0,1 0 0,-1 0 0,0 0 0,0-1 0,0 1 0,1 0 0,-1 0 0,0 0 0,0 0 0,0 0 0,-1 0 0,1-1 0,0 1 0,0 0 0,0 0 0,-1 0 0,1 0 0,0 0 0,-1-1 0,1 1 0,0 0 0,-1 0 0,1-1 0,-1 1 0,0 0 0,1-1 0,-1 1 0,0 0 0,1-1 0,-1 1 0,0-1 0,1 1 0,-1-1 0,0 0 0,0 1 0,0-1 0,-1 1 0,-5 2 0,0 1 0,-1-1 0,-11 3 0,15-5 0,-20 5-455,-1-2 0,-47 4 0,27-5-6371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3.083"/>
    </inkml:context>
    <inkml:brush xml:id="br0">
      <inkml:brushProperty name="width" value="0.05" units="cm"/>
      <inkml:brushProperty name="height" value="0.05" units="cm"/>
    </inkml:brush>
  </inkml:definitions>
  <inkml:trace contextRef="#ctx0" brushRef="#br0">11 235 24575,'-11'0'0,"28"0"0,670-46-1107,-477 26 926,307-24 187,366-35-352,-817 73 283,157-22 58,-215 26 219,-7 2-242,1 0-1,-1 0 1,1 0-1,-1 0 1,1-1-1,-1 1 1,1-1-1,-1 1 1,1-1-1,-1 1 1,0-1-1,1 0 1,-1 0-1,0 0 1,2-1-1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3.401"/>
    </inkml:context>
    <inkml:brush xml:id="br0">
      <inkml:brushProperty name="width" value="0.05" units="cm"/>
      <inkml:brushProperty name="height" value="0.05" units="cm"/>
    </inkml:brush>
  </inkml:definitions>
  <inkml:trace contextRef="#ctx0" brushRef="#br0">15 87 24575,'-7'-33'0,"5"30"0,1 0 0,0 1 0,0-1 0,0 0 0,1 0 0,-1 0 0,1 0 0,0 0 0,-1 0 0,1 0 0,1 0 0,-1 0 0,0 0 0,1 1 0,-1-1 0,3-5 0,-3 8 0,0 0 0,1 0 0,-1 1 0,0-1 0,0 0 0,1 0 0,-1 0 0,0 1 0,0-1 0,1 0 0,-1 0 0,0 1 0,0-1 0,1 0 0,-1 1 0,0-1 0,0 0 0,0 1 0,0-1 0,0 0 0,1 1 0,-1-1 0,0 0 0,0 1 0,0-1 0,0 0 0,0 1 0,0-1 0,0 0 0,0 1 0,-1 0 0,5 15 0,33 331 0,-28-237 0,-5-68-1365,-2-6-5461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4.438"/>
    </inkml:context>
    <inkml:brush xml:id="br0">
      <inkml:brushProperty name="width" value="0.05" units="cm"/>
      <inkml:brushProperty name="height" value="0.05" units="cm"/>
    </inkml:brush>
  </inkml:definitions>
  <inkml:trace contextRef="#ctx0" brushRef="#br0">173 1 24575,'0'20'0,"1"-13"0,-1 1 0,0 0 0,0 0 0,-1-1 0,0 1 0,-4 13 0,-11 21 0,-41 100 0,46-117 0,-2 0 0,-1-1 0,-26 35 0,28-48 0,12-11 0,0 0 0,0 0 0,0 0 0,0 0 0,0 0 0,0 0 0,0 0 0,-1 0 0,1 0 0,0 0 0,0 0 0,0 0 0,0 0 0,0 0 0,0 0 0,0 0 0,-1 0 0,1 0 0,0 0 0,0 0 0,0 0 0,0 0 0,0 0 0,0 0 0,0 0 0,0 0 0,-1 0 0,1 0 0,0 0 0,0 0 0,0 0 0,0-1 0,0 1 0,0 0 0,0 0 0,0 0 0,0 0 0,0 0 0,0 0 0,0 0 0,0 0 0,0-1 0,0 1 0,0 0 0,-1 0 0,1 0 0,0 0 0,0 0 0,0 0 0,1 0 0,-1-1 0,0 1 0,0-3 0,0 0 0,1 0 0,0 0 0,-1 0 0,1 0 0,0 1 0,3-5 0,28-53 0,45-64 0,-15 29 0,-56 84 0,-3 5 0,0 1 0,0-1 0,1 1 0,0 0 0,0 0 0,0 0 0,0 1 0,10-9 0,-13 13 0,0 0 0,-1-1 0,1 1 0,0 0 0,0-1 0,0 1 0,-1 0 0,1 0 0,0-1 0,0 1 0,0 0 0,-1 0 0,1 0 0,0 0 0,0 0 0,0 1 0,0-1 0,-1 0 0,1 0 0,0 0 0,0 1 0,0-1 0,-1 0 0,1 1 0,0-1 0,-1 1 0,1-1 0,0 1 0,-1-1 0,1 1 0,0-1 0,-1 1 0,1 0 0,-1-1 0,1 1 0,0 0 0,14 31 0,-13-27 0,118 331-1365,-112-316-5461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5.254"/>
    </inkml:context>
    <inkml:brush xml:id="br0">
      <inkml:brushProperty name="width" value="0.05" units="cm"/>
      <inkml:brushProperty name="height" value="0.05" units="cm"/>
    </inkml:brush>
  </inkml:definitions>
  <inkml:trace contextRef="#ctx0" brushRef="#br0">0 189 24575,'0'-1'0,"1"1"0,-1-1 0,0 0 0,1 0 0,-1 1 0,1-1 0,-1 0 0,1 1 0,-1-1 0,1 0 0,-1 1 0,1-1 0,-1 1 0,1-1 0,0 1 0,0-1 0,-1 1 0,1-1 0,0 1 0,-1 0 0,1-1 0,0 1 0,0 0 0,0 0 0,0 0 0,-1 0 0,1-1 0,1 1 0,27-3 0,-25 3 0,61-1 0,30-2 0,-83 1 0,-1 1 0,1-2 0,0 0 0,-1 0 0,21-10 0,-31 13 0,2-2 0,-1 1 0,1 0 0,0 0 0,-1 0 0,1 0 0,0 0 0,4 0 0,-6 1 0,0 0 0,-1 0 0,1 0 0,0 1 0,-1-1 0,1 0 0,0 1 0,-1-1 0,1 0 0,0 1 0,-1-1 0,1 0 0,-1 1 0,1-1 0,-1 1 0,1-1 0,-1 1 0,1 0 0,-1-1 0,1 1 0,-1-1 0,0 1 0,0 0 0,1-1 0,-1 1 0,0 0 0,0-1 0,1 1 0,-1 0 0,0 0 0,0-1 0,0 1 0,0 0 0,0-1 0,0 1 0,-1 1 0,0 36 0,0-32 0,0 0 0,1 1 0,0-1 0,0 0 0,0 0 0,1 1 0,2 10 0,-3-17 0,0 1 0,1-1 0,-1 1 0,0-1 0,0 0 0,0 1 0,0-1 0,0 0 0,0 1 0,1-1 0,-1 1 0,0-1 0,0 0 0,0 0 0,1 1 0,-1-1 0,0 0 0,0 1 0,1-1 0,-1 0 0,0 0 0,1 1 0,-1-1 0,0 0 0,1 0 0,-1 0 0,1 0 0,-1 1 0,0-1 0,1 0 0,-1 0 0,0 0 0,1 0 0,-1 0 0,1 0 0,-1 0 0,0 0 0,1 0 0,11-14 0,3-23 0,-5-7 0,8-65 0,-18 106 0,0 1 0,1-1 0,-1 0 0,1 0 0,0 0 0,-1 1 0,1-1 0,0 0 0,1 1 0,-1-1 0,0 1 0,1-1 0,-1 1 0,1 0 0,0 0 0,0-1 0,0 1 0,4-3 0,-4 4 0,1 0 0,0 0 0,-1 0 0,1 0 0,0 1 0,0-1 0,0 1 0,0-1 0,-1 1 0,1 0 0,0 0 0,0 0 0,0 1 0,0-1 0,0 1 0,-1-1 0,1 1 0,4 2 0,-2-1 0,0 0 0,1 0 0,-1 1 0,0 0 0,-1 0 0,1 0 0,0 1 0,-1 0 0,0-1 0,0 2 0,0-1 0,0 0 0,-1 1 0,4 4 0,-5-6 0,-1 0 0,1 0 0,-1 1 0,1-1 0,-1 0 0,0 0 0,0 1 0,0-1 0,-1 0 0,1 1 0,-1-1 0,0 1 0,0-1 0,0 1 0,-1-1 0,1 1 0,-1-1 0,1 0 0,-1 1 0,0-1 0,-1 0 0,1 0 0,-1 1 0,-1 2 0,-4 3 0,1-1 0,-1 0 0,-1 0 0,-11 9 0,12-11 0,0 0 0,0 1 0,0 0 0,-11 16 0,18-23 0,0 1 0,-1 0 0,1 0 0,-1-1 0,1 1 0,0 0 0,0-1 0,-1 1 0,1 0 0,0 0 0,0 0 0,0-1 0,0 1 0,0 0 0,0 0 0,0-1 0,0 1 0,0 0 0,0 0 0,1 0 0,-1-1 0,0 1 0,0 0 0,1-1 0,0 2 0,0 0 0,0-1 0,1 1 0,-1-1 0,1 0 0,-1 1 0,1-1 0,-1 0 0,1 0 0,0 0 0,2 1 0,7 2 0,-1-1 0,23 5 0,-25-6 0,19 1 0,-22-3 0,0 1 0,-1-1 0,1 1 0,-1 0 0,1 0 0,-1 0 0,1 0 0,-1 1 0,0-1 0,1 1 0,5 4 0,-10-6 0,0 1 0,0-1 0,1 0 0,-1 1 0,0-1 0,1 0 0,-1 1 0,0-1 0,0 0 0,0 1 0,1-1 0,-1 1 0,0-1 0,0 0 0,0 1 0,0-1 0,0 1 0,0-1 0,0 1 0,0-1 0,0 1 0,0-1 0,0 0 0,0 1 0,0-1 0,0 1 0,0-1 0,-1 0 0,1 1 0,0-1 0,0 1 0,0-1 0,-1 0 0,1 1 0,0-1 0,0 0 0,-1 1 0,1-1 0,0 0 0,-1 1 0,1-1 0,0 0 0,-1 0 0,1 0 0,-1 1 0,1-1 0,-23 11 0,20-10 0,-15 6-341,-1-2 0,0 1-1,-24 2 1,21-5-6485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5.671"/>
    </inkml:context>
    <inkml:brush xml:id="br0">
      <inkml:brushProperty name="width" value="0.05" units="cm"/>
      <inkml:brushProperty name="height" value="0.05" units="cm"/>
    </inkml:brush>
  </inkml:definitions>
  <inkml:trace contextRef="#ctx0" brushRef="#br0">37 128 24575,'1'1'0,"-1"-1"0,1 0 0,0 1 0,0-1 0,-1 0 0,1 1 0,0-1 0,-1 1 0,1-1 0,0 1 0,-1-1 0,1 1 0,-1 0 0,1-1 0,-1 1 0,1 0 0,-1-1 0,1 1 0,-1 0 0,0 0 0,1-1 0,-1 1 0,0 0 0,0 0 0,0-1 0,0 1 0,1 1 0,2 27 0,-3-26 0,-1 14 0,0 0 0,-1 0 0,-1 0 0,-1 0 0,0-1 0,-9 22 0,3-20 0,4-16 0,2-11 0,1-16 0,1 1 0,1-1 0,2 0 0,0 0 0,2 1 0,8-38 0,-9 48 0,0 0 0,2 1 0,-1-1 0,2 1 0,0 0 0,7-13 0,-12 25 0,0 0 0,1 1 0,-1-1 0,0 1 0,1-1 0,-1 1 0,0-1 0,1 1 0,-1-1 0,1 1 0,-1-1 0,0 1 0,1-1 0,-1 1 0,1 0 0,0-1 0,-1 1 0,1 0 0,-1-1 0,1 1 0,-1 0 0,1 0 0,0 0 0,-1 0 0,1-1 0,-1 1 0,1 0 0,0 0 0,-1 0 0,1 0 0,0 0 0,-1 0 0,1 1 0,-1-1 0,1 0 0,0 0 0,-1 0 0,1 1 0,-1-1 0,1 0 0,0 0 0,-1 1 0,1-1 0,-1 1 0,1-1 0,-1 0 0,0 1 0,1-1 0,-1 1 0,1-1 0,-1 1 0,0-1 0,1 1 0,-1-1 0,0 1 0,1 0 0,15 36 0,-3 8-455,-3 0 0,8 64 0,-15-78-6371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6.236"/>
    </inkml:context>
    <inkml:brush xml:id="br0">
      <inkml:brushProperty name="width" value="0.05" units="cm"/>
      <inkml:brushProperty name="height" value="0.05" units="cm"/>
    </inkml:brush>
  </inkml:definitions>
  <inkml:trace contextRef="#ctx0" brushRef="#br0">0 299 24575,'1'-2'0,"-1"0"0,1 1 0,-1-1 0,1 0 0,0 1 0,0-1 0,0 1 0,0-1 0,0 1 0,0-1 0,0 1 0,0 0 0,0-1 0,1 1 0,-1 0 0,1 0 0,1-2 0,28-15 0,-17 10 0,1 1 0,0 1 0,0 0 0,1 1 0,-1 1 0,30-4 0,-43 8 0,1 0 0,-1 0 0,1 1 0,-1-1 0,1 1 0,-1-1 0,1 1 0,-1 0 0,0 0 0,1 0 0,-1 0 0,0 1 0,0-1 0,0 1 0,0-1 0,0 1 0,0 0 0,0-1 0,-1 1 0,1 0 0,-1 0 0,1 0 0,1 4 0,4 6 0,0 1 0,-1 0 0,5 15 0,-2-5 0,0 0 0,-8-17 0,1 0 0,0-1 0,1 1 0,-1 0 0,1-1 0,0 0 0,7 9 0,-14-20 0,0-1 0,0 1 0,0-1 0,-3-12 0,0 3 0,-7-14 0,-4-7 0,-13-41 0,27 67 0,1-1 0,0 0 0,1 0 0,0 0 0,1 0 0,0-1 0,1 1 0,1-13 0,0 22 0,0-1 0,0 0 0,0 0 0,1 0 0,-1 1 0,1-1 0,0 1 0,0-1 0,0 1 0,0 0 0,1 0 0,-1 0 0,1 0 0,0 0 0,0 0 0,0 1 0,0-1 0,0 1 0,1 0 0,-1 0 0,0 0 0,1 1 0,0-1 0,-1 1 0,1 0 0,0 0 0,5-1 0,-3 1 0,-1 0 0,1 0 0,-1 1 0,1 0 0,0 0 0,-1 0 0,1 1 0,-1-1 0,1 1 0,-1 1 0,1-1 0,-1 1 0,0 0 0,1 0 0,-1 1 0,0-1 0,-1 1 0,10 7 0,-13-10 10,0 1 0,0 0 0,0 0-1,0 0 1,0 0 0,0 0 0,0 1-1,0-1 1,0 0 0,-1 0 0,1 0-1,-1 1 1,1-1 0,0 0 0,-1 1-1,0-1 1,1 1 0,-1-1 0,0 1-1,0-1 1,0 0 0,0 1 0,0-1-1,0 1 1,0-1 0,-1 1 0,1-1-1,0 0 1,-1 1 0,1-1 0,-1 0-1,1 1 1,-1-1 0,-1 2 0,-1 1-224,-1 0 1,0 0 0,0 0-1,0 0 1,0-1 0,-1 1-1,-7 3 1,-26 14-6613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2.636"/>
    </inkml:context>
    <inkml:brush xml:id="br0">
      <inkml:brushProperty name="width" value="0.05" units="cm"/>
      <inkml:brushProperty name="height" value="0.05" units="cm"/>
    </inkml:brush>
  </inkml:definitions>
  <inkml:trace contextRef="#ctx0" brushRef="#br0">0 30 24575,'0'-22'0,"0"18"0,0 15 0,5 102 0,-3-97 0,0 0 0,1-1 0,1 0 0,1 0 0,8 18 0,-11-27 0,5 10 0,1-1 0,10 16 0,-16-28 0,-1 0 0,2 0 0,-1 0 0,0-1 0,0 1 0,1-1 0,0 1 0,-1-1 0,1 0 0,0 0 0,0 0 0,0 0 0,0-1 0,1 1 0,-1-1 0,6 2 0,-6-3 0,-1 0 0,1 0 0,-1-1 0,1 1 0,0-1 0,-1 1 0,1-1 0,-1 0 0,0 0 0,1 0 0,-1-1 0,0 1 0,1 0 0,-1-1 0,0 0 0,0 1 0,0-1 0,-1 0 0,1 0 0,0 0 0,-1 0 0,1 0 0,-1 0 0,0-1 0,3-3 0,3-9 0,-1 1 0,9-29 0,-14 38 0,8-19 0,-2-2 0,-1 1 0,-1-1 0,-2 0 0,2-44 0,-5 68 15,0 1 0,0-1 0,0 1 0,-1-1-1,1 1 1,0-1 0,0 1 0,-1 0 0,1-1 0,-1 1-1,1 0 1,-1-1 0,0 1 0,1 0 0,-1 0 0,0-1 0,0 1-1,0 0 1,0 0 0,0 0 0,0 0 0,-2-1 0,1 1-81,1 1 0,0 0 1,0 0-1,-1-1 0,1 1 1,0 0-1,-1 0 0,1 0 1,0 1-1,0-1 1,-1 0-1,1 0 0,0 1 1,0-1-1,-1 1 0,1-1 1,0 1-1,0-1 0,0 1 1,0 0-1,0-1 1,0 1-1,0 0 0,0 0 1,-1 1-1,-9 9-6760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39.828"/>
    </inkml:context>
    <inkml:brush xml:id="br0">
      <inkml:brushProperty name="width" value="0.05" units="cm"/>
      <inkml:brushProperty name="height" value="0.05" units="cm"/>
    </inkml:brush>
  </inkml:definitions>
  <inkml:trace contextRef="#ctx0" brushRef="#br0">0 29 24575,'5'-3'0,"-1"0"0,1 0 0,-1 0 0,1 0 0,0 1 0,0 0 0,0 0 0,0 0 0,1 0 0,-1 1 0,0 0 0,1 0 0,-1 1 0,7-1 0,-11 2 0,1 0 0,-1-1 0,1 1 0,-1 0 0,1 0 0,-1 0 0,0 0 0,1 0 0,-1 0 0,0 0 0,0 0 0,0 0 0,0 1 0,0-1 0,0 0 0,0 1 0,0-1 0,-1 1 0,1-1 0,1 3 0,7 35 0,-5 4 0,0 53 0,-3-27 0,29 1059 0,-32-978 0,6 209 0,2-291 0,3 0 0,22 86 0,-28-144 109,4 14 83,-7-23-226,-1-1 1,1 1 0,0-1 0,0 0-1,0 1 1,0-1 0,0 1-1,0-1 1,-1 1 0,1-1-1,0 0 1,0 1 0,-1-1-1,1 0 1,0 1 0,0-1-1,-1 0 1,1 1 0,0-1-1,-1 0 1,1 0 0,0 1-1,-1-1 1,1 0 0,-1 0 0,1 0-1,0 0 1,-1 1 0,1-1-1,-1 0 1,1 0 0,-1 0-1,1 0 1,0 0 0,-1 0-1,1 0 1,-1 0 0,1 0-1,-1 0 1,1 0 0,0-1-1,-1 1 1,1 0 0,-1 0 0,1 0-1,0 0 1,-1-1 0,1 1-1,-1-1 1,-8-2-6793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0.134"/>
    </inkml:context>
    <inkml:brush xml:id="br0">
      <inkml:brushProperty name="width" value="0.05" units="cm"/>
      <inkml:brushProperty name="height" value="0.05" units="cm"/>
    </inkml:brush>
  </inkml:definitions>
  <inkml:trace contextRef="#ctx0" brushRef="#br0">19 0 24575,'-3'0'0,"0"3"0,-4 1 0,3 3 0,3 3 0,3-1 0,5 2 0,4 2 0,3 1 0,-1 1 0,0 2 0,1-3 0,1-1 0,1-2 0,-2-4-8191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0.466"/>
    </inkml:context>
    <inkml:brush xml:id="br0">
      <inkml:brushProperty name="width" value="0.05" units="cm"/>
      <inkml:brushProperty name="height" value="0.05" units="cm"/>
    </inkml:brush>
  </inkml:definitions>
  <inkml:trace contextRef="#ctx0" brushRef="#br0">196 20 24575,'1'-1'0,"-1"0"0,0 0 0,1 0 0,-1 0 0,0 0 0,1 0 0,0 0 0,-1 0 0,1 0 0,-1 0 0,1 0 0,0 0 0,0 0 0,0 1 0,-1-1 0,1 0 0,0 0 0,0 1 0,0-1 0,2 0 0,7 1 0,-10 0 0,0 1 0,0-1 0,1 1 0,-1-1 0,0 0 0,0 1 0,0 0 0,0-1 0,0 1 0,0-1 0,1 1 0,-1-1 0,0 1 0,-1-1 0,1 1 0,0-1 0,0 1 0,0-1 0,0 1 0,0-1 0,0 1 0,-1 0 0,-4 10 0,0-1 0,-1 1 0,0-1 0,0-1 0,-1 1 0,-11 11 0,-3 5 0,-7 11 0,-1-1 0,-43 40 0,72-75-68,-1 0 0,0-1-1,1 1 1,-1 0 0,0-1 0,0 1-1,0-1 1,0 1 0,1-1 0,-1 1-1,0-1 1,0 1 0,0-1 0,0 0-1,0 0 1,0 1 0,0-1-1,0 0 1,-1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1.216"/>
    </inkml:context>
    <inkml:brush xml:id="br0">
      <inkml:brushProperty name="width" value="0.05" units="cm"/>
      <inkml:brushProperty name="height" value="0.05" units="cm"/>
    </inkml:brush>
  </inkml:definitions>
  <inkml:trace contextRef="#ctx0" brushRef="#br0">11 171 24575,'-5'-15'0,"4"14"0,1 0 0,-1 1 0,1-1 0,-1 0 0,1 1 0,0-1 0,-1 0 0,1 0 0,0 1 0,0-1 0,-1 0 0,1 0 0,0 0 0,0 0 0,0 1 0,0-1 0,0 0 0,0 0 0,0 0 0,0 1 0,0-1 0,1 0 0,-1 0 0,0 0 0,0 1 0,1-1 0,-1 0 0,0 0 0,1 1 0,-1-1 0,2-1 0,1-1 0,0 1 0,-1-1 0,2 1 0,-1 0 0,0 0 0,0 0 0,1 0 0,-1 0 0,1 1 0,-1 0 0,1-1 0,0 1 0,0 1 0,-1-1 0,1 0 0,0 1 0,0 0 0,0 0 0,0 0 0,-1 0 0,1 1 0,0 0 0,0 0 0,6 2 0,7 2 0,-1 1 0,0 0 0,0 2 0,16 9 0,-19-10 0,0 2 0,0-1 0,-1 1 0,-1 1 0,1 0 0,-2 1 0,13 15 0,-19-21 0,0 1 0,0-1 0,-1 1 0,0-1 0,0 1 0,-1 0 0,0 0 0,0 0 0,0 1 0,-1-1 0,1 0 0,-2 1 0,1-1 0,-1 1 0,0-1 0,0 1 0,0-1 0,-1 0 0,-3 12 0,3-14 0,-1 0 0,0-1 0,0 1 0,0 0 0,0 0 0,-1-1 0,1 1 0,-1-1 0,0 0 0,0 0 0,0 0 0,-1 0 0,1-1 0,-1 1 0,1-1 0,-1 0 0,0 0 0,-4 2 0,6-3 0,-1 0 0,1 0 0,0-1 0,-1 1 0,1-1 0,-1 1 0,1-1 0,0 0 0,-1 1 0,1-1 0,-1-1 0,1 1 0,-1 0 0,1 0 0,-1-1 0,1 0 0,0 1 0,-1-1 0,1 0 0,0 0 0,0 0 0,0-1 0,-1 1 0,1 0 0,0-1 0,1 1 0,-1-1 0,0 0 0,0 0 0,1 1 0,-1-1 0,-1-3 0,0-2 0,0 1 0,1-1 0,-1 0 0,1 0 0,1 1 0,0-1 0,0-1 0,0 1 0,0 0 0,1 0 0,1 0 0,-1 0 0,1 0 0,3-12 0,3-11 0,1 1 0,14-29 0,-19 50 0,5-13 0,1 0 0,21-32 0,-26 46 0,0 0 0,1 1 0,0 0 0,0 0 0,1 0 0,0 0 0,0 1 0,0 0 0,1 0 0,-1 1 0,8-4 0,-12 7-57,-1 0 0,1 1 1,0-1-1,-1 1 0,1-1 0,-1 1 0,1 0 0,0 0 0,-1-1 0,1 1 0,0 0 1,0 0-1,-1 1 0,1-1 0,0 0 0,-1 1 0,1-1 0,-1 1 0,1-1 1,0 1-1,-1 0 0,1-1 0,1 3 0,5 4-6769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2.121"/>
    </inkml:context>
    <inkml:brush xml:id="br0">
      <inkml:brushProperty name="width" value="0.05" units="cm"/>
      <inkml:brushProperty name="height" value="0.05" units="cm"/>
    </inkml:brush>
  </inkml:definitions>
  <inkml:trace contextRef="#ctx0" brushRef="#br0">1 219 24575,'4'4'0,"1"0"0,0 0 0,0-1 0,1 0 0,-1 0 0,1 0 0,-1-1 0,1 0 0,0 0 0,0 0 0,0-1 0,0 1 0,0-2 0,0 1 0,0-1 0,0 0 0,0 0 0,0 0 0,0-1 0,0 0 0,9-2 0,-11 2 0,1-1 0,0 1 0,-1-1 0,1 0 0,-1 0 0,1 0 0,-1-1 0,0 1 0,0-1 0,0 0 0,0 0 0,0-1 0,-1 1 0,0-1 0,1 0 0,-1 1 0,-1-1 0,1-1 0,0 1 0,-1 0 0,0-1 0,0 1 0,-1-1 0,1 0 0,-1 1 0,2-10 0,-3 7 0,-1 0 0,1 1 0,-1-1 0,0 0 0,-1 1 0,0-1 0,0 1 0,0-1 0,-1 1 0,0 0 0,-5-9 0,6 12 0,0 1 0,0-1 0,0 0 0,0 1 0,0-1 0,-1 1 0,1 0 0,-1 0 0,0 0 0,0 0 0,-3-2 0,4 4 0,0-1 0,0 0 0,0 1 0,0-1 0,0 1 0,0 0 0,-1 0 0,1 0 0,0 0 0,0 0 0,0 0 0,0 0 0,0 1 0,0-1 0,0 1 0,0 0 0,0-1 0,0 1 0,-3 2 0,2-1 0,0 1 0,-1-1 0,1 1 0,0 0 0,1 0 0,-1 0 0,0 1 0,1-1 0,0 1 0,-1-1 0,1 1 0,1 0 0,-1 0 0,1 0 0,-2 4 0,-1 8 0,0-1 0,-2 27 0,6-35 0,-1 0 0,1 1 0,0-1 0,1 1 0,0-1 0,0 0 0,1 1 0,-1-1 0,2 0 0,-1 0 0,1 0 0,0-1 0,0 1 0,1-1 0,7 11 0,-7-12 0,-1-1 0,1 0 0,0-1 0,1 1 0,-1-1 0,1 1 0,-1-2 0,1 1 0,0 0 0,0-1 0,0 0 0,0 0 0,0 0 0,1-1 0,-1 1 0,1-2 0,-1 1 0,1 0 0,-1-1 0,1 0 0,9-1 0,-5-1 0,0 0 0,0 0 0,-1-1 0,1 0 0,-1 0 0,0-1 0,0 0 0,0-1 0,0 0 0,-1-1 0,0 0 0,0 0 0,0 0 0,-1-1 0,0 0 0,0-1 0,-1 1 0,9-15 0,-9 13 0,-1-1 0,0 1 0,-1-1 0,0 0 0,-1 0 0,1 0 0,-2-1 0,0 1 0,0-1 0,-1 0 0,0 1 0,-1-1 0,0 0 0,-1 0 0,0 1 0,-1-1 0,-2-11 0,3 20 0,1 1 0,0-1 0,-1 0 0,1 1 0,-1-1 0,0 0 0,1 1 0,-1-1 0,0 1 0,0-1 0,0 1 0,0 0 0,0-1 0,0 1 0,-1 0 0,1 0 0,0 0 0,-1 0 0,1 0 0,0 0 0,-1 0 0,1 0 0,-1 1 0,0-1 0,1 0 0,-1 1 0,-2-1 0,2 1 0,0 0 0,0 1 0,0-1 0,1 1 0,-1-1 0,0 1 0,0 0 0,0 0 0,1 0 0,-1 0 0,0 0 0,1 0 0,-1 0 0,1 0 0,0 0 0,-1 1 0,1-1 0,0 1 0,0-1 0,-1 1 0,1-1 0,0 1 0,-1 3 0,-2 5 0,0 0 0,0 0 0,1 0 0,0 0 0,1 1 0,0-1 0,1 1 0,0-1 0,1 1 0,1 13 0,-1-17 0,1 0 0,0 0 0,0 0 0,1 0 0,0 0 0,0 0 0,1 0 0,0 0 0,0-1 0,0 0 0,1 1 0,0-1 0,0 0 0,1-1 0,9 11 0,-13-15 0,1 0 0,-1 0 0,0 0 0,1 0 0,-1 0 0,1 0 0,-1 0 0,1 0 0,-1-1 0,1 1 0,0-1 0,-1 1 0,1-1 0,0 0 0,-1 1 0,1-1 0,0 0 0,0 0 0,-1 0 0,1 0 0,0-1 0,-1 1 0,1 0 0,0-1 0,1 0 0,2-2 0,0 1 0,0-1 0,-1-1 0,1 1 0,-1-1 0,5-5 0,8-6 0,-16 14 0,-1 1 0,0 0 0,1-1 0,-1 1 0,0 0 0,1-1 0,-1 1 0,0 0 0,1 0 0,-1-1 0,1 1 0,-1 0 0,0 0 0,1 0 0,-1 0 0,1 0 0,-1 0 0,1-1 0,-1 1 0,1 0 0,-1 0 0,0 0 0,1 0 0,-1 1 0,1-1 0,-1 0 0,1 0 0,-1 0 0,1 0 0,-1 0 0,0 0 0,1 1 0,-1-1 0,1 0 0,-1 0 0,0 1 0,1-1 0,-1 0 0,0 1 0,1-1 0,-1 0 0,0 1 0,0-1 0,1 0 0,-1 1 0,0-1 0,0 1 0,0-1 0,1 0 0,-1 1 0,0-1 0,0 1 0,0-1 0,0 1 0,0-1 0,0 1 0,3 30 0,-3-27 0,1 51 0,0 14 0,2 1 0,19 98 0,-15-134 0,-4-14 0,1 0 0,12 31 0,-32-122-1365,12 47-5461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3.384"/>
    </inkml:context>
    <inkml:brush xml:id="br0">
      <inkml:brushProperty name="width" value="0.05" units="cm"/>
      <inkml:brushProperty name="height" value="0.05" units="cm"/>
    </inkml:brush>
  </inkml:definitions>
  <inkml:trace contextRef="#ctx0" brushRef="#br0">9 598 24575,'0'0'0,"-1"0"0,1 0 0,0 0 0,-1 0 0,1 0 0,-1 0 0,1 0 0,0 0 0,-1-1 0,1 1 0,0 0 0,-1 0 0,1 0 0,0-1 0,-1 1 0,1 0 0,0-1 0,0 1 0,-1 0 0,1 0 0,0-1 0,0 1 0,0-1 0,-1 1 0,1 0 0,0-1 0,0 1 0,0 0 0,0-1 0,0 1 0,0-1 0,0 1 0,0 0 0,0-1 0,0 1 0,0 0 0,0-1 0,0 1 0,0-1 0,0 1 0,0 0 0,0-1 0,0 1 0,1 0 0,-1-1 0,0 1 0,0 0 0,0-1 0,1 1 0,-1 0 0,0-1 0,1 1 0,11-21 0,124-133 0,-75 89 0,246-241 0,-302 301 0,1 0 0,0 0 0,-1 1 0,2 0 0,6-4 0,-12 7 0,1 0 0,0 1 0,0-1 0,-1 0 0,1 1 0,0-1 0,0 1 0,0 0 0,0 0 0,0 0 0,0 0 0,0 0 0,0 0 0,0 0 0,-1 1 0,1-1 0,0 0 0,0 1 0,0 0 0,0-1 0,-1 1 0,1 0 0,0 0 0,2 2 0,4 4 0,1 1 0,-1 0 0,0 1 0,-1 0 0,7 10 0,30 53 0,-38-61 0,17 30 0,-2 1 0,-1 1 0,-3 0 0,-1 2 0,13 61 0,-16-29-1365,-10-63-5461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3.780"/>
    </inkml:context>
    <inkml:brush xml:id="br0">
      <inkml:brushProperty name="width" value="0.05" units="cm"/>
      <inkml:brushProperty name="height" value="0.05" units="cm"/>
    </inkml:brush>
  </inkml:definitions>
  <inkml:trace contextRef="#ctx0" brushRef="#br0">1 84 24575,'0'3'0,"1"1"0,-1-1 0,1 1 0,0-1 0,0 0 0,0 1 0,0-1 0,1 0 0,-1 0 0,1 0 0,0 0 0,0 0 0,0-1 0,0 1 0,0-1 0,1 1 0,-1-1 0,1 0 0,0 1 0,0-1 0,0-1 0,-1 1 0,5 1 0,10 5 0,0 0 0,0-2 0,21 6 0,-10-3 0,-12-4 0,-9-2 0,1 0 0,-1 0 0,1-1 0,14 1 0,-20-2 0,0-1 0,1 0 0,-1 0 0,0-1 0,0 1 0,0 0 0,0-1 0,0 0 0,1 1 0,-1-1 0,0 0 0,0 0 0,0 0 0,-1 0 0,1 0 0,0-1 0,0 1 0,-1 0 0,1-1 0,0 0 0,-1 1 0,2-3 0,40-67 0,-36 57 0,1 0 0,0 0 0,1 1 0,0 0 0,1 1 0,1 0 0,11-11 0,-21 23 6,-1-1 0,0 1 0,1-1-1,-1 1 1,0 0 0,1-1 0,-1 1 0,0 0-1,1-1 1,-1 1 0,1 0 0,-1 0-1,1-1 1,-1 1 0,0 0 0,1 0 0,-1 0-1,1 0 1,-1 0 0,1 0 0,-1-1 0,1 1-1,-1 0 1,1 0 0,-1 1 0,1-1-1,-1 0 1,1 0 0,-1 0 0,1 0 0,-1 0-1,1 0 1,-1 1 0,1-1 0,-1 0 0,0 0-1,1 1 1,-1-1 0,1 0 0,-1 1-1,0-1 1,1 0 0,-1 1 0,0-1 0,1 0-1,-1 1 1,0-1 0,0 1 0,1-1-1,-1 1 1,0-1 0,0 1 0,0-1 0,0 1-1,0-1 1,1 1 0,-1-1 0,0 1 0,0 3-250,0 0 0,1-1 0,-1 1 0,0 0 1,-1 0-1,0 4 0,-3 8-6582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4.309"/>
    </inkml:context>
    <inkml:brush xml:id="br0">
      <inkml:brushProperty name="width" value="0.05" units="cm"/>
      <inkml:brushProperty name="height" value="0.05" units="cm"/>
    </inkml:brush>
  </inkml:definitions>
  <inkml:trace contextRef="#ctx0" brushRef="#br0">294 18 24575,'0'-1'0,"0"0"0,0 1 0,0-1 0,0 0 0,0 0 0,-1 1 0,1-1 0,0 0 0,0 1 0,-1-1 0,1 0 0,0 1 0,-1-1 0,1 0 0,-1 1 0,1-1 0,-1 1 0,1-1 0,-1 1 0,1-1 0,-1 1 0,1-1 0,-1 1 0,0 0 0,1-1 0,-1 1 0,0 0 0,1 0 0,-1-1 0,0 1 0,1 0 0,-1 0 0,0 0 0,0 0 0,1 0 0,-1 0 0,0 0 0,0 0 0,1 0 0,-1 0 0,0 0 0,1 0 0,-2 1 0,-43 12 0,24-6 0,4-2 0,-1-1 0,0-1 0,1-1 0,-1-1 0,0 0 0,0-1 0,0-1 0,-22-3 0,38 3 0,1 1 0,-1-1 0,0 0 0,0 0 0,1 1 0,-1-1 0,0 0 0,1-1 0,-1 1 0,1 0 0,-3-2 0,4 3 0,0 0 0,0 0 0,0 0 0,0-1 0,0 1 0,0 0 0,0 0 0,0 0 0,0 0 0,0 0 0,0 0 0,0 0 0,0 0 0,0 0 0,0 0 0,-1 0 0,1 0 0,0 0 0,0-1 0,0 1 0,0 0 0,0 0 0,0 0 0,0 0 0,0 0 0,0 0 0,0 0 0,0 0 0,0 0 0,0 0 0,0-1 0,0 1 0,0 0 0,1 0 0,-1 0 0,0 0 0,0 0 0,0 0 0,0 0 0,0 0 0,0 0 0,0 0 0,0 0 0,0 0 0,0 0 0,0-1 0,0 1 0,0 0 0,0 0 0,0 0 0,0 0 0,1 0 0,-1 0 0,0 0 0,0 0 0,0 0 0,0 0 0,0 0 0,0 0 0,0 0 0,14 4 0,-6 0 0,-1 1 0,1 0 0,-1 0 0,0 0 0,0 1 0,10 12 0,34 45 0,-38-47 0,25 36 0,-15-20 0,50 55 0,-71-85-151,0 0-1,0-1 0,0 1 0,0 0 1,0-1-1,0 1 0,0-1 1,5 2-1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4.850"/>
    </inkml:context>
    <inkml:brush xml:id="br0">
      <inkml:brushProperty name="width" value="0.05" units="cm"/>
      <inkml:brushProperty name="height" value="0.05" units="cm"/>
    </inkml:brush>
  </inkml:definitions>
  <inkml:trace contextRef="#ctx0" brushRef="#br0">38 142 24575,'-11'-2'0,"-11"-2"0,18 8 0,9 8 0,-1-7 0,0-1 0,0 1 0,1-1 0,0 0 0,0-1 0,-1 1 0,2-1 0,-1 0 0,6 2 0,57 23 0,-47-20 0,229 74 0,-202-71 0,1-1 0,0-2 0,67 1 0,-89-10 0,0-2 0,0-1 0,0 0 0,0-2 0,-1-2 0,50-20 0,-65 23 0,0-1 0,0-1 0,-1 0 0,0 0 0,0-1 0,0 0 0,-1 0 0,-1-1 0,0-1 0,0 1 0,0-1 0,-1-1 0,-1 1 0,0-1 0,0 0 0,-1-1 0,-1 1 0,0-1 0,0 0 0,-1 0 0,-1-1 0,0 1 0,0 0 0,-1-25 0,-1 36 8,0 0 1,0 0-1,0 0 0,0 0 0,0 0 0,-1 0 0,1-1 0,0 1 0,0 0 1,-1 0-1,1 0 0,-1 0 0,1 0 0,-1 0 0,1 0 0,-1 0 0,1 0 1,-1 0-1,0 1 0,-1-3 0,1 3 0,0 0-1,0 0 1,1-1 0,-1 1 0,0 0-1,0 0 1,0 0 0,1 0 0,-1 0-1,0 1 1,0-1 0,0 0 0,0 0 0,1 0-1,-1 1 1,0-1 0,0 0 0,1 1-1,-1-1 1,0 1 0,0 0 0,-5 3-350,0 1 1,0 1 0,1-1-1,-8 10 1,3-2-6485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6.627"/>
    </inkml:context>
    <inkml:brush xml:id="br0">
      <inkml:brushProperty name="width" value="0.05" units="cm"/>
      <inkml:brushProperty name="height" value="0.05" units="cm"/>
    </inkml:brush>
  </inkml:definitions>
  <inkml:trace contextRef="#ctx0" brushRef="#br0">439 2467 24575,'-2'-1'0,"1"1"0,0-1 0,0 1 0,0-1 0,0 0 0,0 1 0,0-1 0,0 0 0,0 0 0,1 0 0,-1 0 0,0 0 0,0 0 0,1 0 0,-1 0 0,1 0 0,-1-1 0,-10-21 0,7 6 0,1 1 0,1-1 0,0 0 0,1 0 0,1 0 0,3-21 0,-1-11 0,14-279 0,1 37 0,-49-390 0,15 525 0,-30-244 0,39 349 0,2 17 0,-3-69 0,8 90 0,1 1 0,-2 0 0,1 0 0,-2 0 0,0 0 0,0 0 0,-1 0 0,0 0 0,-1 1 0,-9-15 0,14 25 0,-1 0 0,0 0 0,1 0 0,-1 0 0,0 0 0,0 0 0,0 0 0,0 0 0,0 1 0,0-1 0,0 0 0,0 1 0,0-1 0,0 0 0,0 1 0,-1-1 0,1 1 0,0 0 0,0-1 0,-1 1 0,1 0 0,0 0 0,-2 0 0,1 0 0,0 0 0,0 1 0,0 0 0,0-1 0,0 1 0,0 0 0,0 0 0,0 0 0,0 0 0,1 0 0,-1 1 0,-2 2 0,-4 4 0,0 1 0,1 0 0,-13 20 0,20-29 0,-37 63 0,3 3 0,3 0 0,2 2 0,-22 83 0,101-291 0,77-213 0,-127 352 0,0 0 0,1 0 0,-1 0 0,0-1 0,1 1 0,-1 0 0,1 0 0,-1 0 0,1 0 0,0 0 0,0 0 0,-1 0 0,1 0 0,0 0 0,0 0 0,0 0 0,0 1 0,0-1 0,0 0 0,0 1 0,0-1 0,0 0 0,0 1 0,0-1 0,1 1 0,-1 0 0,0-1 0,0 1 0,0 0 0,1 0 0,-1 0 0,0 0 0,3 0 0,0 2 0,1-1 0,-1 1 0,1 1 0,-1-1 0,0 1 0,1 0 0,4 4 0,-8-6 0,45 37 0,-1 3 0,-2 1 0,-2 2 0,-2 2 0,48 74 0,-67-90-341,-1 2 0,-2 0-1,15 40 1,-20-40-6485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28.079"/>
    </inkml:context>
    <inkml:brush xml:id="br0">
      <inkml:brushProperty name="width" value="0.05" units="cm"/>
      <inkml:brushProperty name="height" value="0.05" units="cm"/>
    </inkml:brush>
  </inkml:definitions>
  <inkml:trace contextRef="#ctx0" brushRef="#br0">297 37 24575,'-28'-1'0,"1"-2"0,-40-9 0,-3 0 0,53 9 0,9 2 0,0-1 0,0 1 0,0 0 0,0 1 0,0 0 0,0 0 0,0 1 0,-12 2 0,19-3 0,1 0 0,0 0 0,0 1 0,0-1 0,0 0 0,-1 0 0,1 0 0,0 0 0,0 0 0,0 0 0,0 0 0,-1 1 0,1-1 0,0 0 0,0 0 0,0 0 0,0 0 0,0 1 0,0-1 0,0 0 0,-1 0 0,1 0 0,0 1 0,0-1 0,0 0 0,0 0 0,0 0 0,0 1 0,0-1 0,0 0 0,0 0 0,0 0 0,0 1 0,0-1 0,0 0 0,0 0 0,0 0 0,0 1 0,1-1 0,-1 0 0,0 0 0,0 0 0,0 0 0,0 1 0,0-1 0,0 0 0,0 0 0,1 0 0,-1 0 0,0 0 0,0 1 0,0-1 0,0 0 0,1 0 0,-1 0 0,0 0 0,0 0 0,14 9 0,35 12 0,2-1 0,94 22 0,-80-24 0,182 50-475,835 245-5137,825 326 5009,-1888-633 587,50 18-331,154 51-39,-2-21 1489,-176-49 219,-45-5-1274,1 0 0,0 0-1,0 0 1,0 0 0,-1 0-1,1 0 1,0 0 0,0 0 0,-1-1-1,1 1 1,0 0 0,0 0-1,-1-1 1,1 1 0,0 0-1,-1-1 1,1 1 0,0-1 0,-1 1-1,2-1 1,-2 0 13,0 1-1,0-1 1,0 1-1,0-1 1,0 1-1,0-1 0,0 1 1,-1-1-1,1 1 1,0-1-1,0 1 1,0 0-1,0-1 1,-1 1-1,1-1 1,0 1-1,0 0 1,-1-1-1,1 1 1,0-1-1,-1 1 1,1 0-1,-1-1 1,-27-20 1075,-71-33-1184,45 26-6671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2.954"/>
    </inkml:context>
    <inkml:brush xml:id="br0">
      <inkml:brushProperty name="width" value="0.05" units="cm"/>
      <inkml:brushProperty name="height" value="0.05" units="cm"/>
    </inkml:brush>
  </inkml:definitions>
  <inkml:trace contextRef="#ctx0" brushRef="#br0">1 21 24575,'3'-3'0,"3"-3"0,5-2 0,-1 5 0,-1 4 0,0 6 0,-1 8 0,1 6 0,-1 6 0,-2 6 0,1 8 0,-1 1 0,-1 3 0,-2 3 0,-1-8-8191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7.406"/>
    </inkml:context>
    <inkml:brush xml:id="br0">
      <inkml:brushProperty name="width" value="0.05" units="cm"/>
      <inkml:brushProperty name="height" value="0.05" units="cm"/>
    </inkml:brush>
  </inkml:definitions>
  <inkml:trace contextRef="#ctx0" brushRef="#br0">70 310 24575,'3'-7'0,"3"13"0,3 12 0,-3 2 0,-1 1 0,-1-1 0,-1 1 0,1 23 0,1 8 0,2 39 0,-31-136 0,5-1 0,1-1 0,3 0 0,2-1 0,2-1 0,3 0 0,-5-86 0,12 123 0,1 0 0,0 0 0,1-1 0,1 1 0,3-12 0,-5 21 0,1 0 0,0 0 0,1 0 0,-1 0 0,0 1 0,1-1 0,-1 0 0,1 1 0,0-1 0,0 1 0,3-3 0,-4 4 0,1 0 0,0 0 0,-1 0 0,1 0 0,0 0 0,0 0 0,-1 1 0,1-1 0,0 0 0,0 1 0,0 0 0,0-1 0,0 1 0,0 0 0,0 0 0,0 0 0,0 0 0,0 1 0,2 0 0,2 0 0,-1 1 0,0 0 0,0 1 0,-1-1 0,1 1 0,0 0 0,-1 0 0,1 0 0,-1 1 0,0-1 0,0 1 0,-1 0 0,1 1 0,5 7 0,-2 0 0,0-1 0,0 1 0,-1 0 0,8 25 0,-11-27 0,0 0 0,-1 1 0,0-1 0,-1 1 0,0-1 0,-1 1 0,0-1 0,-1 1 0,-1 10 0,1-15 0,-1-1 0,1 1 0,-1-1 0,0 1 0,0-1 0,-1 0 0,1 0 0,-1 0 0,-1 0 0,1 0 0,0-1 0,-1 0 0,0 1 0,0-1 0,0-1 0,-1 1 0,1-1 0,-6 4 0,7-6 0,1 0 0,-1 1 0,1-1 0,-1 1 0,1 0 0,0 0 0,0 0 0,0 0 0,-3 4 0,4-5 0,1 1 0,0-1 0,-1 0 0,1 0 0,0 0 0,0 1 0,0-1 0,0 0 0,0 0 0,0 1 0,0-1 0,1 0 0,-1 0 0,0 1 0,1-1 0,-1 0 0,1 0 0,-1 0 0,1 0 0,0 0 0,-1 0 0,1 0 0,0 0 0,0 0 0,1 1 0,16 18 0,0-1 0,41 32 0,-12-12 0,13 10-1365,-45-37-5461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8.113"/>
    </inkml:context>
    <inkml:brush xml:id="br0">
      <inkml:brushProperty name="width" value="0.05" units="cm"/>
      <inkml:brushProperty name="height" value="0.05" units="cm"/>
    </inkml:brush>
  </inkml:definitions>
  <inkml:trace contextRef="#ctx0" brushRef="#br0">18 226 24575,'0'0'0,"0"0"0,0 0 0,0 0 0,0 0 0,0 0 0,-1 0 0,1 0 0,0 0 0,0 0 0,0 0 0,-1 0 0,1 0 0,0 0 0,0 0 0,0 0 0,0 0 0,-1 0 0,1 0 0,0 0 0,0 0 0,0 0 0,-1 0 0,1 0 0,0 0 0,0 0 0,0 0 0,0 0 0,0-1 0,-1 1 0,1 0 0,0 0 0,0 0 0,0 0 0,0 0 0,0-1 0,0 1 0,-1 0 0,1 0 0,0 0 0,0 0 0,0 0 0,0-1 0,0 1 0,0 0 0,0 0 0,0 0 0,0-1 0,0 1 0,0 0 0,0 0 0,0 0 0,0 0 0,0-1 0,0 1 0,0 0 0,0 0 0,0 0 0,0-1 0,0 1 0,0 0 0,0 0 0,1 0 0,10-8 0,1 6 0,1 0 0,23 1 0,-22 0 0,0 1 0,0-1 0,19-5 0,-30 5 0,1 0 0,-1 0 0,0 0 0,0 0 0,1-1 0,-1 1 0,0-1 0,-1 0 0,1 0 0,0 0 0,0 0 0,-1-1 0,0 1 0,1-1 0,-1 1 0,0-1 0,0 0 0,2-4 0,-3 5 0,-1 1 0,1 0 0,0-1 0,-1 0 0,0 1 0,1-1 0,-1 1 0,0-1 0,0 1 0,0-1 0,0 0 0,0 1 0,0-1 0,0 1 0,0-1 0,-1 0 0,1 1 0,-1-1 0,0-2 0,-1 1 0,0 0 0,0 0 0,0 1 0,0-1 0,-1 1 0,1-1 0,-1 1 0,-5-4 0,-4-2 0,-1 0 0,0 1 0,-19-6 0,26 10 0,1 1 0,0 0 0,-1 0 0,1 0 0,0 1 0,-1 0 0,1 0 0,-1 0 0,1 1 0,-1 0 0,-7 0 0,11 1 0,-1-1 0,1 1 0,0 0 0,0 0 0,0 0 0,0 0 0,-1 0 0,1 0 0,1 0 0,-1 1 0,0-1 0,0 1 0,1 0 0,-1-1 0,0 1 0,1 0 0,0 0 0,-1 0 0,1 0 0,0 0 0,0 0 0,0 0 0,0 0 0,1 1 0,-1-1 0,1 0 0,-1 3 0,0 3 0,0-1 0,1 1 0,0 0 0,0 0 0,1 0 0,0 0 0,0 0 0,1-1 0,0 1 0,1 0 0,-1-1 0,1 0 0,1 0 0,7 13 0,-3-6 0,1-2 0,0 1 0,1-1 0,0-1 0,1 0 0,22 18 0,-31-28 0,0 1 0,0-1 0,0 1 0,0-1 0,0 0 0,1 0 0,-1 0 0,1 0 0,-1 0 0,1-1 0,-1 1 0,1-1 0,-1 1 0,1-1 0,-1 0 0,1 0 0,-1 0 0,6-1 0,-5 0 0,1-1 0,-1 1 0,1-1 0,-1 0 0,0 1 0,0-1 0,0-1 0,0 1 0,0 0 0,0-1 0,4-4 0,3-7 0,0 0 0,-1 0 0,-1-1 0,11-23 0,-11 21 0,27-67 0,-31 73 0,-1 0 0,0 1 0,-1-1 0,-1 0 0,1 0 0,-1-13 0,-1 23 0,0 0 0,0-1 0,0 1 0,-1 0 0,1 0 0,0-1 0,0 1 0,-1 0 0,1 0 0,0 0 0,-1 0 0,1-1 0,-1 1 0,0 0 0,1 0 0,-2-2 0,-4 5 0,2 12 0,3-5 0,1-1 0,-1 1 0,2-1 0,-1 1 0,1-1 0,1 1 0,-1-1 0,1 0 0,1 0 0,0 0 0,0 0 0,0 0 0,7 10 0,6 8 0,1-1 0,29 32 0,-20-25 0,-9-12 0,-12-16 0,-1 0 0,0 1 0,0-1 0,0 1 0,-1 0 0,1 0 0,-1 0 0,0 1 0,4 10 0,-7-15 0,0 1 0,-1-1 0,1 0 0,0 0 0,0 0 0,0 0 0,-1 0 0,1 1 0,-1-1 0,1 0 0,-1 0 0,1 0 0,-1 0 0,0 0 0,1 0 0,-1-1 0,0 1 0,0 0 0,1 0 0,-1 0 0,0-1 0,0 1 0,0 0 0,0-1 0,0 1 0,0-1 0,0 1 0,0-1 0,-1 0 0,1 1 0,0-1 0,-2 0 0,-41 8 0,42-8 0,-123 2-938,117-2 511,-36 0-6399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9.409"/>
    </inkml:context>
    <inkml:brush xml:id="br0">
      <inkml:brushProperty name="width" value="0.05" units="cm"/>
      <inkml:brushProperty name="height" value="0.05" units="cm"/>
    </inkml:brush>
  </inkml:definitions>
  <inkml:trace contextRef="#ctx0" brushRef="#br0">1 29 24575,'0'-2'0,"-1"-1"0,1 1 0,0-1 0,1 1 0,-1-1 0,0 1 0,1-1 0,1-4 0,-2 7 0,1 0 0,-1 0 0,0 0 0,0-1 0,0 1 0,0 0 0,1 0 0,-1 0 0,0 0 0,0 0 0,0 0 0,0 0 0,1 0 0,-1-1 0,0 1 0,0 0 0,1 0 0,-1 0 0,0 0 0,0 0 0,0 0 0,1 0 0,-1 0 0,0 0 0,0 0 0,0 1 0,1-1 0,-1 0 0,0 0 0,0 0 0,0 0 0,1 0 0,-1 0 0,0 0 0,13 13 0,79 119 0,-35-45 0,163 252 0,-206-322 342,-9-16-684,-6-11-1023,-3-2-5461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49.793"/>
    </inkml:context>
    <inkml:brush xml:id="br0">
      <inkml:brushProperty name="width" value="0.05" units="cm"/>
      <inkml:brushProperty name="height" value="0.05" units="cm"/>
    </inkml:brush>
  </inkml:definitions>
  <inkml:trace contextRef="#ctx0" brushRef="#br0">273 13 24575,'0'-1'0,"0"1"0,0 0 0,0-1 0,0 1 0,0-1 0,0 1 0,0-1 0,0 1 0,0-1 0,0 1 0,0-1 0,1 1 0,-1-1 0,0 1 0,0-1 0,1 1 0,-1 0 0,0-1 0,0 1 0,1-1 0,-1 1 0,0 0 0,1-1 0,-1 1 0,1 0 0,-1 0 0,0-1 0,2 1 0,0 3 0,-6 9 0,-85 153 0,-88 178 0,175-337 161,1-5-279,1 0 1,-1 0 0,1 0-1,-1 0 1,1 0 0,-1 0-1,1 0 1,-1 0-1,0 0 1,1 0 0,-1 0-1,-2 1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0.771"/>
    </inkml:context>
    <inkml:brush xml:id="br0">
      <inkml:brushProperty name="width" value="0.05" units="cm"/>
      <inkml:brushProperty name="height" value="0.05" units="cm"/>
    </inkml:brush>
  </inkml:definitions>
  <inkml:trace contextRef="#ctx0" brushRef="#br0">421 117 24575,'0'-1'0,"-1"-1"0,1 1 0,0 0 0,-1-1 0,1 1 0,-1 0 0,0-1 0,1 1 0,-1 0 0,0 0 0,0 0 0,1 0 0,-1-1 0,0 1 0,0 0 0,0 0 0,-1 1 0,1-1 0,0 0 0,0 0 0,0 1 0,-1-1 0,1 0 0,0 1 0,-1-1 0,1 1 0,-3-1 0,0 0 0,0 0 0,-1 0 0,1 1 0,0-1 0,-1 1 0,1 0 0,-8 1 0,-5 2 0,1 1 0,1 1 0,-1 1 0,1 0 0,0 1 0,0 0 0,0 1 0,1 1 0,-22 18 0,21-13 0,0 0 0,1 1 0,0 1 0,1 0 0,1 0 0,1 1 0,-13 26 0,14-22 0,1 0 0,0 1 0,2 0 0,1 0 0,1 0 0,0 1 0,2 0 0,1-1 0,0 1 0,2 1 0,1-1 0,0 0 0,2-1 0,10 42 0,-7-45 0,0 0 0,2 0 0,0 0 0,1-1 0,1-1 0,1 0 0,16 20 0,-19-27 0,0-1 0,1 0 0,0-1 0,0 0 0,1-1 0,0 0 0,0 0 0,1-1 0,-1 0 0,2-1 0,-1 0 0,0-1 0,15 3 0,3-1 0,1-1 0,-1-2 0,1-1 0,0-1 0,0-2 0,0-1 0,-1-1 0,1-1 0,-1-2 0,42-14 0,-61 16 0,-1 0 0,1-1 0,-1 0 0,0-1 0,0 0 0,-1 0 0,0-1 0,0 0 0,0 0 0,8-12 0,-6 6 0,-1 0 0,0-1 0,-1 0 0,-1-1 0,11-30 0,-4-4 0,-3 0 0,-2-1 0,4-63 0,-12 103 0,-1 6 0,5-32 0,-3 0 0,0 0 0,-7-65 0,3 91 0,1 0 0,-2 0 0,1 0 0,-1 1 0,-1-1 0,1 1 0,-2 0 0,1 0 0,-1 0 0,-1 1 0,1 0 0,-2 0 0,1 0 0,-1 1 0,0 0 0,0 0 0,-1 0 0,-14-8 0,4 4 0,-1 2 0,0 0 0,-1 2 0,0 0 0,-36-8 0,-108-8 0,63 11 0,97 11-57,0 0 0,0 1 1,0-1-1,0 1 0,0 0 0,0 0 0,0 1 0,0-1 0,0 1 0,0 0 0,0 0 1,0 0-1,0 1 0,0-1 0,1 1 0,-1 0 0,1 0 0,-1 0 0,1 0 1,0 1-1,0 0 0,0-1 0,-5 7 0,1 2-6769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6.523"/>
    </inkml:context>
    <inkml:brush xml:id="br0">
      <inkml:brushProperty name="width" value="0.05" units="cm"/>
      <inkml:brushProperty name="height" value="0.05" units="cm"/>
    </inkml:brush>
  </inkml:definitions>
  <inkml:trace contextRef="#ctx0" brushRef="#br0">496 207 24575,'0'0'0,"0"0"0,-1 0 0,1 0 0,-1 0 0,1 0 0,0 0 0,-1 0 0,1 0 0,-1 0 0,1-1 0,0 1 0,-1 0 0,1 0 0,0 0 0,-1-1 0,1 1 0,0 0 0,-1 0 0,1-1 0,0 1 0,-1 0 0,1-1 0,0 1 0,0 0 0,0-1 0,-1 1 0,1 0 0,0-1 0,0 1 0,0-1 0,0 0 0,0-16 0,10-16 0,7 0 0,-10 23 0,-2-1 0,8-16 0,-12 25 0,-1 0 0,1-1 0,0 1 0,-1 0 0,1-1 0,-1 1 0,0 0 0,0-1 0,0 1 0,0 0 0,0-1 0,0 1 0,-1 0 0,1-1 0,-1 1 0,1 0 0,-1 0 0,-1-3 0,0 3 0,1 0 0,-1 1 0,0-1 0,0 0 0,0 1 0,1-1 0,-2 1 0,1 0 0,0 0 0,0-1 0,0 1 0,0 1 0,-1-1 0,1 0 0,0 0 0,-1 1 0,1 0 0,-1-1 0,1 1 0,-1 0 0,1 0 0,-3 1 0,-9-1 0,1 2 0,-22 4 0,31-5 0,-34 8 0,1 1 0,0 2 0,-54 25 0,71-27 0,0 1 0,1 1 0,0 0 0,1 1 0,0 2 0,1-1 0,-23 27 0,35-35 0,0 0 0,0 1 0,1 0 0,-1 0 0,2 0 0,-1 0 0,1 1 0,0 0 0,0-1 0,-2 13 0,5-16 0,-1 0 0,1 0 0,0 0 0,0 0 0,1 0 0,-1 0 0,1 1 0,0-1 0,0 0 0,0 0 0,1-1 0,-1 1 0,1 0 0,0 0 0,0-1 0,0 1 0,1-1 0,-1 1 0,1-1 0,0 0 0,0 0 0,4 3 0,3 2 0,0-1 0,1 0 0,0 0 0,0-1 0,1-1 0,0 0 0,13 4 0,91 18 0,-83-20 0,44 8 0,-34-8 0,-1 2 0,68 23 0,-105-30 0,0 0 0,-1 0 0,1 0 0,-1 1 0,0-1 0,0 1 0,0 0 0,0 0 0,0 1 0,3 3 0,-6-5 0,0 0 0,0-1 0,0 1 0,-1 0 0,1-1 0,0 1 0,-1 0 0,1 0 0,-1 0 0,1 0 0,-1-1 0,0 1 0,0 0 0,0 0 0,0 0 0,0 0 0,0 0 0,-1 0 0,1-1 0,-1 1 0,1 0 0,-1 0 0,0 0 0,1-1 0,-1 1 0,0 0 0,0-1 0,-2 4 0,-3 1 0,1 1 0,-1-1 0,0 0 0,-1-1 0,1 0 0,-1 1 0,0-2 0,0 1 0,-12 4 0,-3 1 0,0-1 0,-26 6 0,6-3 0,-77 10 0,101-20 0,-1-1 0,0 0 0,0-2 0,0 0 0,1-1 0,-33-7 0,47 8 43,-1-1 0,0 0-1,1 1 1,0-2 0,-1 1-1,1 0 1,-7-6 0,9 6-144,0 1 1,0-1-1,1 0 1,-1 0 0,1 0-1,-1 0 1,1 0-1,0 0 1,0 0 0,0-1-1,0 1 1,0 0 0,0-1-1,1 1 1,-1 0-1,0-5 1,1-12-6726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6.845"/>
    </inkml:context>
    <inkml:brush xml:id="br0">
      <inkml:brushProperty name="width" value="0.05" units="cm"/>
      <inkml:brushProperty name="height" value="0.05" units="cm"/>
    </inkml:brush>
  </inkml:definitions>
  <inkml:trace contextRef="#ctx0" brushRef="#br0">1 139 24575,'1'-18'0,"1"-1"0,4-18 0,0 3 0,-6 32 0,0 0 0,1 0 0,-1 0 0,1 0 0,0 0 0,-1 0 0,1 0 0,0 0 0,0 0 0,0 0 0,3-3 0,-4 5 0,1-1 0,0 1 0,-1-1 0,1 1 0,0 0 0,-1 0 0,1-1 0,0 1 0,0 0 0,-1 0 0,1 0 0,0-1 0,0 1 0,-1 0 0,1 0 0,0 0 0,0 0 0,0 1 0,-1-1 0,1 0 0,0 0 0,0 0 0,-1 1 0,1-1 0,0 0 0,-1 0 0,1 1 0,0-1 0,-1 1 0,1-1 0,0 1 0,-1-1 0,1 1 0,-1-1 0,1 2 0,14 13 0,-2 0 0,0 1 0,-1 0 0,-1 1 0,0 0 0,8 19 0,4 6 0,152 300 0,-164-317-1365,-1-6-5461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7.616"/>
    </inkml:context>
    <inkml:brush xml:id="br0">
      <inkml:brushProperty name="width" value="0.05" units="cm"/>
      <inkml:brushProperty name="height" value="0.05" units="cm"/>
    </inkml:brush>
  </inkml:definitions>
  <inkml:trace contextRef="#ctx0" brushRef="#br0">4 824 24575,'0'0'0,"-1"-1"0,1 1 0,0 0 0,-1-1 0,1 1 0,0-1 0,0 1 0,-1 0 0,1-1 0,0 1 0,0-1 0,0 1 0,-1-1 0,1 1 0,0-1 0,0 1 0,0-1 0,0 1 0,0-1 0,0 1 0,0-1 0,0 1 0,0-1 0,0 1 0,1-1 0,-1 1 0,0 0 0,0-1 0,0 1 0,0-1 0,1 1 0,-1-1 0,0 1 0,0 0 0,1-1 0,-1 1 0,0-1 0,1 1 0,-1 0 0,1 0 0,-1-1 0,0 1 0,1 0 0,0-1 0,22-11 0,-20 11 0,51-19 0,84-19 0,18-7 0,-120 33 0,39-21 0,-64 28 0,1 0 0,-2-1 0,1 0 0,-1-1 0,0 0 0,0-1 0,10-12 0,-19 20 0,0-1 0,0 1 0,1 0 0,-1-1 0,0 1 0,-1 0 0,1-1 0,0 1 0,0-1 0,-1 1 0,1-1 0,-1 0 0,1 1 0,-1-1 0,0 0 0,1 1 0,-1-1 0,0 0 0,0 1 0,0-1 0,0 0 0,-1 1 0,1-1 0,0 0 0,-1 1 0,1-1 0,-1 1 0,-1-4 0,0 3 0,0 0 0,0 1 0,0-1 0,0 0 0,0 0 0,0 1 0,-1 0 0,1-1 0,0 1 0,-1 0 0,0 0 0,1 0 0,-1 1 0,1-1 0,-1 0 0,-5 1 0,-1-1 0,0 0 0,1 1 0,-1 0 0,0 1 0,0 0 0,1 0 0,-1 1 0,1 0 0,-1 0 0,1 1 0,0 0 0,0 1 0,0-1 0,0 2 0,1-1 0,-13 11 0,12-8 0,0 0 0,1 1 0,1 0 0,-1 0 0,1 0 0,1 1 0,-1 0 0,1 0 0,1 1 0,0-1 0,0 1 0,1 0 0,-4 19 0,4-15 0,1 1 0,1-1 0,0 0 0,1 20 0,1-30 0,-1 0 0,0 0 0,1 0 0,0 0 0,0 0 0,0-1 0,1 1 0,-1 0 0,1-1 0,0 1 0,0-1 0,0 1 0,0-1 0,1 0 0,-1 0 0,1 0 0,0 0 0,0 0 0,0-1 0,5 4 0,-2-3 0,0 0 0,0 0 0,0 0 0,0-1 0,1 0 0,-1-1 0,1 1 0,-1-1 0,1 0 0,0-1 0,-1 1 0,1-1 0,0-1 0,-1 1 0,1-1 0,-1-1 0,1 1 0,-1-1 0,1 0 0,-1 0 0,0-1 0,0 0 0,0 0 0,0 0 0,-1-1 0,1 0 0,-1 0 0,0 0 0,0-1 0,0 1 0,-1-1 0,0 0 0,0-1 0,0 1 0,0-1 0,-1 0 0,0 0 0,0 0 0,-1 0 0,0 0 0,0-1 0,1-6 0,0-4 0,0-1 0,-2 0 0,-1-29 0,-1 26 0,5-37 0,-4 57 0,0 1 0,0-1 0,0 1 0,0-1 0,0 1 0,0-1 0,0 1 0,0 0 0,0-1 0,1 1 0,-1-1 0,0 1 0,0-1 0,1 1 0,-1-1 0,0 1 0,0 0 0,1-1 0,-1 1 0,0 0 0,1-1 0,-1 1 0,1-1 0,8 6 0,8 21 0,-13-20 0,4 8 0,3 4 0,0-1 0,0-1 0,2 0 0,14 14 0,-24-27 0,1 1 0,0-1 0,0 0 0,0 0 0,0 0 0,0 0 0,1-1 0,-1 0 0,1 0 0,0 0 0,0-1 0,-1 1 0,1-1 0,0 0 0,0-1 0,0 1 0,0-1 0,0 0 0,1 0 0,-1 0 0,7-2 0,-6 0 0,-1 0 0,1 0 0,-1-1 0,0 0 0,0 0 0,0 0 0,0 0 0,-1-1 0,1 1 0,-1-1 0,0 0 0,0-1 0,0 1 0,0-1 0,-1 0 0,0 0 0,3-5 0,2-7 0,0 1 0,-1-2 0,-1 1 0,5-21 0,-5 11 0,-1 0 0,-1 0 0,-1-1 0,-2 1 0,0-1 0,-2 0 0,-2 1 0,0-1 0,-2 1 0,0 0 0,-2 0 0,-1 1 0,-2 0 0,0 0 0,-17-29 0,20 44 0,0 0 0,0 1 0,-1-1 0,-10-8 0,14 15 0,0 0 0,0 0 0,0 1 0,-1-1 0,0 1 0,1 1 0,-1-1 0,0 1 0,0-1 0,0 1 0,-10-2 0,13 4 0,0-1 0,0 1 0,0 0 0,0 0 0,1 0 0,-1 0 0,0 0 0,0 0 0,0 1 0,1-1 0,-1 1 0,0-1 0,0 1 0,1-1 0,-1 1 0,0 0 0,1 0 0,-1 0 0,1 0 0,-1 0 0,1 0 0,-1 1 0,1-1 0,0 0 0,0 1 0,0-1 0,0 1 0,0-1 0,0 1 0,0-1 0,0 1 0,0 0 0,1-1 0,-2 4 0,1 1 0,0 0 0,0 0 0,0-1 0,1 1 0,-1 0 0,2 0 0,-1 0 0,1 0 0,2 10 0,8 18 0,3 0 0,1 0 0,1-1 0,33 48 0,-20-33 0,109 172 0,-124-201-1365,-2-4-5461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8.197"/>
    </inkml:context>
    <inkml:brush xml:id="br0">
      <inkml:brushProperty name="width" value="0.05" units="cm"/>
      <inkml:brushProperty name="height" value="0.05" units="cm"/>
    </inkml:brush>
  </inkml:definitions>
  <inkml:trace contextRef="#ctx0" brushRef="#br0">19 378 24575,'-1'0'0,"1"0"0,-1 0 0,0 0 0,0 0 0,1 0 0,-1 0 0,0 0 0,0 0 0,0 0 0,1 0 0,-1-1 0,0 1 0,0 0 0,1-1 0,-1 1 0,0 0 0,0-1 0,1 1 0,-1-1 0,0 1 0,1-1 0,-1 1 0,0-2 0,1 2 0,0-1 0,0 0 0,0 1 0,0-1 0,0 0 0,0 0 0,0 1 0,0-1 0,0 0 0,0 1 0,1-1 0,-1 0 0,0 1 0,0-1 0,1 0 0,-1 1 0,1-1 0,-1 1 0,0-1 0,1 0 0,4-4 0,-1 0 0,1 1 0,-1-1 0,9-5 0,15-6 0,-1 1 0,52-20 0,-17 8 0,12-4 0,-37 16 0,40-23 0,-75 37 0,1-1 0,-1 1 0,0-1 0,0 0 0,0 0 0,0 0 0,0 0 0,0 0 0,-1 0 0,1-1 0,-1 1 0,1 0 0,-1-1 0,0 1 0,0-1 0,0 0 0,0 1 0,-1-1 0,1 0 0,-1 1 0,1-1 0,-1 0 0,0 0 0,0 0 0,0 1 0,-1-1 0,1 0 0,-1 0 0,1 1 0,-1-1 0,0 0 0,-2-3 0,2 2 0,-1 0 0,0 0 0,0 0 0,0 0 0,-1 0 0,1 1 0,-1-1 0,0 1 0,0-1 0,0 1 0,0 0 0,-1 0 0,1 1 0,-1-1 0,0 1 0,0 0 0,0 0 0,0 0 0,-7-2 0,8 3 0,-1 0 0,0 0 0,0 1 0,1 0 0,-1-1 0,0 1 0,0 1 0,0-1 0,1 0 0,-1 1 0,0 0 0,0 0 0,1 0 0,-1 0 0,1 1 0,-1-1 0,1 1 0,0 0 0,-1 0 0,1 0 0,0 1 0,0-1 0,1 1 0,-1-1 0,-2 4 0,1 0 0,0 0 0,1 0 0,0 0 0,0 0 0,0 1 0,1-1 0,0 1 0,0 0 0,1 0 0,-1 0 0,2 0 0,-1 13 0,1-8 0,1 0 0,0 0 0,1 0 0,1 0 0,0 0 0,0-1 0,1 1 0,0-1 0,1 0 0,1 0 0,-1-1 0,11 14 0,-12-19 0,0 1 0,0-1 0,1 0 0,0 0 0,0 0 0,0-1 0,1 0 0,-1 0 0,1 0 0,0-1 0,0 0 0,1 0 0,-1 0 0,0-1 0,1 0 0,0 0 0,-1-1 0,1 0 0,0 0 0,0 0 0,0-1 0,-1 0 0,9-1 0,-7-1-124,-1 1 0,0-1 0,0-1 0,0 1 0,-1-1 0,1 0-1,0-1 1,-1 0 0,0 0 0,6-5 0,9-8-6702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8.523"/>
    </inkml:context>
    <inkml:brush xml:id="br0">
      <inkml:brushProperty name="width" value="0.05" units="cm"/>
      <inkml:brushProperty name="height" value="0.05" units="cm"/>
    </inkml:brush>
  </inkml:definitions>
  <inkml:trace contextRef="#ctx0" brushRef="#br0">81 119 24575,'-14'-30'0,"10"20"0,-1 0 0,1 1 0,-1-1 0,-1 1 0,0 0 0,0 0 0,-15-14 0,22 23 0,-1 0 0,0 1 0,0-1 0,0 0 0,0 0 0,0 1 0,0-1 0,0 0 0,0 0 0,0 0 0,0 1 0,0-1 0,0 0 0,0 0 0,0 1 0,0-1 0,0 0 0,-1 0 0,1 0 0,0 1 0,0-1 0,0 0 0,0 0 0,0 0 0,0 1 0,-1-1 0,1 0 0,0 0 0,0 0 0,0 0 0,0 0 0,-1 1 0,1-1 0,0 0 0,0 0 0,0 0 0,-1 0 0,1 0 0,0 0 0,0 0 0,-1 0 0,1 0 0,0 0 0,0 0 0,0 0 0,-1 0 0,1 0 0,0 0 0,0 0 0,-1 0 0,1 0 0,0 0 0,0 0 0,0 0 0,-1 0 0,1 0 0,0-1 0,0 1 0,0 0 0,-1 0 0,1 0 0,0 0 0,0 0 0,0-1 0,0 1 0,-1 0 0,1 0 0,0 0 0,0-1 0,4 20 0,16 31 0,31 56 0,-17-39 0,-23-44 0,33 69 0,79 123 0,-106-192-1365,-3-4-5461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8.808"/>
    </inkml:context>
    <inkml:brush xml:id="br0">
      <inkml:brushProperty name="width" value="0.05" units="cm"/>
      <inkml:brushProperty name="height" value="0.05" units="cm"/>
    </inkml:brush>
  </inkml:definitions>
  <inkml:trace contextRef="#ctx0" brushRef="#br0">0 0 24575,'817'32'-1122,"-4"40"-711,-311-26 1348,-339-32 445,1027 63-903,-1161-76 916,-18 0 222,0 0 0,0-1 1,0-1-1,0 1 0,1-2 0,-1 1 1,12-5-1,-23 6-169,0 0-1,0 0 1,0 0 0,0 0-1,0 0 1,0 0 0,1 0-1,-1 0 1,0 0 0,0 0-1,0 0 1,0 0 0,0 0-1,0 0 1,0-1 0,1 1-1,-1 0 1,0 0 0,0 0-1,0 0 1,0 0 0,0 0-1,0 0 1,0-1 0,0 1-1,0 0 1,0 0 0,0 0-1,0 0 1,0 0 0,0 0-1,1-1 1,-1 1 0,0 0-1,0 0 1,0 0 0,0 0-1,-1 0 1,1 0 0,0-1 0,0 1-1,0 0 1,0 0 0,0 0-1,0 0 1,0 0 0,0 0-1,0-1 1,0 1 0,0 0-1,0 0 1,0 0 0,0 0-1,0 0 1,-1 0 0,1 0-1,0 0 1,0 0 0,0-1-1,0 1 1,0 0 0,0 0-1,-1 0 1,-7-4-949,7 3 741,-14-5-5659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59.571"/>
    </inkml:context>
    <inkml:brush xml:id="br0">
      <inkml:brushProperty name="width" value="0.05" units="cm"/>
      <inkml:brushProperty name="height" value="0.05" units="cm"/>
    </inkml:brush>
  </inkml:definitions>
  <inkml:trace contextRef="#ctx0" brushRef="#br0">189 584 24575,'-7'0'0,"6"0"0,0 0 0,0 0 0,0 1 0,0-1 0,0-1 0,0 1 0,0 0 0,0 0 0,0 0 0,0 0 0,0-1 0,0 1 0,0 0 0,-1-1 0,2 0 0,0 0 0,-1 0 0,1 0 0,0 1 0,-1-1 0,1 0 0,0 0 0,0 0 0,0 0 0,0 0 0,0 0 0,0 0 0,0 1 0,0-1 0,0 0 0,0 0 0,1 0 0,-1 0 0,0 0 0,0 0 0,1 0 0,3-11 0,-1 2 0,0-1 0,-1 1 0,0-1 0,1-16 0,-3 23 0,-1 0 0,1 0 0,-1 0 0,1 0 0,-1 1 0,0-1 0,-1 0 0,1 0 0,-1 1 0,1-1 0,-1 1 0,0 0 0,-1-1 0,1 1 0,0 0 0,-5-4 0,4 4 0,0 0 0,0 0 0,0 0 0,-1 1 0,1-1 0,-1 1 0,0 0 0,1 0 0,-1 0 0,0 1 0,0-1 0,0 1 0,0 0 0,0 0 0,0 0 0,-1 1 0,1-1 0,0 1 0,0 0 0,-5 1 0,6 0 0,-1 0 0,1 0 0,-1 0 0,1 0 0,0 1 0,-1 0 0,1-1 0,0 1 0,0 1 0,0-1 0,1 0 0,-1 1 0,0-1 0,1 1 0,0 0 0,-1 0 0,1 0 0,0 0 0,1 0 0,-1 0 0,0 0 0,1 1 0,-2 4 0,1 0 0,1 0 0,-1 0 0,2 0 0,-1 0 0,1 0 0,0 0 0,1 1 0,0-1 0,0 0 0,0 0 0,1 0 0,1-1 0,-1 1 0,1 0 0,0-1 0,1 0 0,0 0 0,0 0 0,1 0 0,-1 0 0,1-1 0,9 9 0,-8-9 0,0-1 0,1 1 0,-1-1 0,1 0 0,0-1 0,0 1 0,0-1 0,1-1 0,14 6 0,-16-8 0,0 1 0,-1-1 0,1 0 0,0-1 0,0 1 0,0-1 0,0 0 0,0-1 0,-1 0 0,1 1 0,0-2 0,0 1 0,-1-1 0,10-3 0,-6 0 0,1 0 0,-1-1 0,1 1 0,-2-2 0,1 1 0,-1-1 0,0-1 0,0 0 0,-1 0 0,0 0 0,6-10 0,-6 6 0,0 0 0,-1-1 0,0 1 0,-1-1 0,-1-1 0,0 1 0,0 0 0,0-15 0,-1 8 0,-2-1 0,0 1 0,-2-1 0,0 1 0,-1 0 0,-1-1 0,-1 1 0,-1 0 0,-1 1 0,-1-1 0,-16-34 0,20 50 0,1 0 0,0 0 0,-1 0 0,0 0 0,0 1 0,0-1 0,-1 1 0,1 0 0,-1-1 0,1 2 0,-1-1 0,0 0 0,-5-1 0,7 3 0,0 0 0,1 1 0,-1-1 0,0 1 0,0 0 0,0 0 0,1-1 0,-1 1 0,0 1 0,0-1 0,0 0 0,1 0 0,-1 0 0,0 1 0,0-1 0,0 1 0,1 0 0,-1-1 0,0 1 0,1 0 0,-1 0 0,1 0 0,-1 0 0,1 0 0,-1 1 0,1-1 0,0 0 0,0 1 0,-1-1 0,1 1 0,0-1 0,0 1 0,1-1 0,-1 1 0,-1 3 0,0 0 0,0 1 0,0 0 0,0 0 0,1 0 0,0 0 0,0 0 0,1 0 0,-1 0 0,1 0 0,1 0 0,-1 0 0,1 0 0,0 0 0,0 0 0,1 0 0,0 0 0,0 0 0,0-1 0,1 1 0,0-1 0,3 6 0,3 4 0,1-1 0,0 0 0,1-1 0,0 0 0,1-1 0,19 16 0,16 1 0,-40-26 0,0 0 0,0 1 0,-1 0 0,1 0 0,-1 1 0,0 0 0,0 0 0,-1 0 0,0 0 0,9 13 0,-13-17 0,-1 1 0,1 0 0,-1 0 0,1 0 0,-1 0 0,0 0 0,0 0 0,0 0 0,0 0 0,0 0 0,0 0 0,-1 0 0,1 0 0,-1 0 0,1 0 0,-1 0 0,0 0 0,0-1 0,1 1 0,-1 0 0,-1 0 0,1-1 0,0 1 0,0-1 0,-3 3 0,3-3 0,0 0 0,0 0 0,0 0 0,0 0 0,0 0 0,0 0 0,0 0 0,-1 0 0,1 0 0,0-1 0,0 1 0,-1-1 0,1 1 0,0-1 0,-1 1 0,1-1 0,-1 0 0,1 0 0,-1 1 0,1-1 0,0 0 0,-1-1 0,1 1 0,-1 0 0,1 0 0,-1 0 0,1-1 0,0 1 0,-1-1 0,1 1 0,0-1 0,-1 0 0,1 1 0,0-1 0,-2-1 0,2 0 0,-1 0 0,1 0 0,0 0 0,-1 0 0,1 0 0,0 0 0,0 0 0,1-1 0,-1 1 0,0 0 0,1-1 0,-1 1 0,1-1 0,0 1 0,0 0 0,0-1 0,0 1 0,0-1 0,0 1 0,1 0 0,-1-1 0,2-3 0,3-8 0,-1 1 0,12-22 0,-11 24 0,11-22 0,1 2 0,2 0 0,30-38 0,79-76 0,-119 136 0,23-25 0,-30 31 0,0 0 0,0 1 0,0-1 0,0 0 0,-1 0 0,0 0 0,1 0 0,-1 0 0,0 0 0,1-7 0,-2 9 0,0 0 0,-1 0 0,1 0 0,0 0 0,-1 0 0,1 0 0,0 0 0,-1 0 0,1 0 0,-1 0 0,0 0 0,1 1 0,-1-1 0,0 0 0,1 0 0,-1 0 0,0 1 0,0-1 0,0 0 0,0 1 0,0-1 0,0 1 0,0-1 0,0 1 0,0-1 0,0 1 0,0 0 0,0 0 0,0-1 0,0 1 0,0 0 0,0 0 0,0 0 0,-2 0 0,-38 0 0,33 2 0,0-1 0,0 1 0,0 0 0,0 0 0,1 1 0,-1 0 0,1 0 0,0 1 0,0 0 0,-10 7 0,15-10 0,0 1 0,1-1 0,-1 1 0,0-1 0,1 1 0,-1 0 0,1-1 0,-1 1 0,1 0 0,0 0 0,0 0 0,0 0 0,0 0 0,0 0 0,1 0 0,-1 0 0,0 1 0,1-1 0,0 0 0,-1 0 0,1 1 0,0-1 0,0 0 0,0 0 0,1 0 0,-1 1 0,1-1 0,-1 0 0,1 0 0,-1 0 0,1 1 0,0-1 0,0 0 0,0 0 0,0-1 0,1 1 0,-1 0 0,1 0 0,-1 0 0,1-1 0,1 2 0,2 2 0,0 0 0,0 0 0,1-1 0,0 0 0,-1 0 0,1 0 0,1-1 0,-1 0 0,9 3 0,6 0 0,35 7 0,-42-11 0,0 0 0,0 1 0,-1 1 0,1 1 0,-1 0 0,16 8 0,-26-12 0,-1 0 0,0 1 0,0-1 0,0 0 0,0 1 0,0-1 0,-1 1 0,1-1 0,0 1 0,-1 0 0,1 0 0,-1 0 0,0 0 0,1 0 0,-1 0 0,0 0 0,0 0 0,0 1 0,-1-1 0,1 0 0,-1 0 0,1 1 0,-1-1 0,0 1 0,1-1 0,-1 0 0,0 1 0,-1-1 0,1 0 0,0 1 0,-1-1 0,1 0 0,-1 1 0,0-1 0,0 0 0,0 0 0,0 1 0,0-1 0,-2 2 0,-3 4 0,0 1 0,-1-1 0,0 0 0,-1 0 0,0-1 0,0 0 0,-14 9 0,2-3-682,-33 14-1,15-10-6143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01.167"/>
    </inkml:context>
    <inkml:brush xml:id="br0">
      <inkml:brushProperty name="width" value="0.05" units="cm"/>
      <inkml:brushProperty name="height" value="0.05" units="cm"/>
    </inkml:brush>
  </inkml:definitions>
  <inkml:trace contextRef="#ctx0" brushRef="#br0">114 439 24575,'7'-31'0,"0"7"0,-6 13 0,4-41 0,-5 49 0,0 1 0,0-1 0,0 0 0,0 0 0,0 1 0,-1-1 0,0 0 0,1 1 0,-1-1 0,0 0 0,0 1 0,0-1 0,-1 1 0,-2-4 0,4 6 0,0-1 0,0 1 0,-1 0 0,1 0 0,0-1 0,-1 1 0,1 0 0,0 0 0,-1 0 0,1-1 0,-1 1 0,1 0 0,0 0 0,-1 0 0,1 0 0,-1 0 0,1 0 0,0 0 0,-1 0 0,1 0 0,-1 0 0,1 0 0,0 0 0,-1 0 0,1 0 0,-1 0 0,1 0 0,0 0 0,-1 0 0,1 1 0,-1-1 0,1 0 0,-13 14 0,-4 19 0,-2 18 0,3 2 0,3-1 0,-11 80 0,21-109 0,0-1 0,2 1 0,0 0 0,3 26 0,-1-43 0,0 1 0,0-1 0,0 1 0,1-1 0,0 1 0,0-1 0,0 0 0,1 0 0,0 0 0,0 0 0,1 0 0,-1-1 0,1 1 0,1-1 0,-1 0 0,1 0 0,0-1 0,9 8 0,-11-10 0,0-1 0,0 1 0,0-1 0,1 1 0,-1-1 0,0 0 0,1 0 0,-1-1 0,1 1 0,-1-1 0,1 1 0,0-1 0,-1 0 0,1-1 0,3 0 0,-1 0 0,1-1 0,-1 0 0,0 0 0,0 0 0,0-1 0,0 0 0,9-7 0,0-2 0,0 0 0,0-1 0,-1-1 0,18-23 0,-16 16 0,-1 0 0,-1-1 0,-1 0 0,0-1 0,-2-1 0,-1 0 0,-1 0 0,-1-1 0,-1 0 0,-1 0 0,-2-1 0,4-50 0,-16 91 0,0 14 0,7-19 0,1 0 0,0 0 0,0-1 0,1 1 0,1 0 0,-1 0 0,2 0 0,-1-1 0,1 0 0,5 12 0,-6-17 0,0 0 0,1 0 0,-1 0 0,1 0 0,0-1 0,0 1 0,0-1 0,0 1 0,1-1 0,5 4 0,-6-5 0,0-1 0,-1 1 0,1-1 0,0 0 0,0 0 0,0 0 0,0 0 0,0-1 0,0 1 0,0-1 0,1 0 0,-1 0 0,0 0 0,0 0 0,0-1 0,0 1 0,4-2 0,-3 1 0,0-1 0,0 0 0,0 0 0,-1 0 0,1-1 0,0 1 0,-1-1 0,1 0 0,-1 0 0,0 0 0,0-1 0,0 1 0,-1-1 0,1 1 0,-1-1 0,0 0 0,0 0 0,3-7 0,-1-1 0,1 1 0,-2-1 0,0 0 0,0 0 0,1-20 0,-4 22 0,0-1 0,0 1 0,-1-1 0,0 1 0,-1-1 0,-4-12 0,5 20 0,0-1 0,0 0 0,0 1 0,-1 0 0,0-1 0,1 1 0,-1 0 0,-1 0 0,1 0 0,0 0 0,-1 0 0,1 0 0,-1 1 0,0-1 0,0 1 0,0 0 0,0 0 0,0 0 0,0 0 0,-7-2 0,8 4 0,0-1 0,1 1 0,-1 0 0,0 0 0,0 1 0,0-1 0,0 0 0,0 1 0,0-1 0,0 1 0,1-1 0,-1 1 0,0 0 0,0 0 0,1 0 0,-1 0 0,0 0 0,1 0 0,-1 0 0,1 1 0,0-1 0,-1 0 0,1 1 0,0-1 0,0 1 0,0 0 0,0-1 0,0 1 0,0 0 0,-1 2 0,1-2 0,0 0 0,0 0 0,0 0 0,1 1 0,-1-1 0,0 0 0,1 0 0,-1 1 0,1-1 0,0 0 0,0 0 0,0 1 0,0-1 0,0 0 0,0 0 0,1 1 0,-1-1 0,1 0 0,0 0 0,-1 1 0,1-1 0,0 0 0,0 0 0,0 0 0,2 2 0,-2-4 0,0 1 0,0 0 0,0-1 0,-1 0 0,1 1 0,0-1 0,0 1 0,0-1 0,0 0 0,0 0 0,0 0 0,0 0 0,0 1 0,0-1 0,0 0 0,0-1 0,0 1 0,0 0 0,0 0 0,0 0 0,0-1 0,0 1 0,0 0 0,0-1 0,0 1 0,0-1 0,0 1 0,-1-1 0,1 1 0,1-2 0,27-24 0,-23 20 0,44-48 0,19-18 0,-62 66 0,0 0 0,1 0 0,0 1 0,0 0 0,0 0 0,1 1 0,-1 0 0,11-3 0,-17 6 0,1 0 0,-1 1 0,1-1 0,0 1 0,-1 0 0,1 0 0,0 0 0,-1 0 0,1 0 0,-1 1 0,1-1 0,0 1 0,-1-1 0,1 1 0,-1 0 0,1 0 0,-1 0 0,3 2 0,-1 0 0,-1 0 0,1 0 0,-1 0 0,0 0 0,1 1 0,-2-1 0,1 1 0,0 0 0,3 6 0,1 5 0,-1 0 0,0 0 0,-2 1 0,7 29 0,-11-42 0,1 0 0,-1 1 0,1 0 0,0-1 0,0 1 0,0-1 0,0 0 0,4 6 0,-4-13 0,0 0 0,0 0 0,0 0 0,0 0 0,0-8 0,2-8 0,2 0 0,1 1 0,0-1 0,1 1 0,1 0 0,1 1 0,0 0 0,2 0 0,0 1 0,14-16 0,-23 29 0,1 1 0,0 0 0,-1 0 0,1 1 0,0-1 0,1 1 0,-1-1 0,0 1 0,1 0 0,-1 0 0,1 0 0,0 1 0,-1-1 0,1 1 0,7-1 0,-8 1 0,0 2 0,0-1 0,-1 0 0,1 0 0,0 1 0,0 0 0,-1-1 0,1 1 0,0 0 0,-1 0 0,1 0 0,-1 1 0,1-1 0,-1 1 0,0-1 0,1 1 0,-1 0 0,0 0 0,0 0 0,0 0 0,0 0 0,2 5 0,8 11 0,-2 0 0,11 24 0,8 15 0,-21-48 0,-6-16 0,-5-21 0,3 25 0,-1-3 0,-3-21 0,1-1 0,0-30 0,3 51 0,1 1 0,-1-1 0,1 1 0,0-1 0,0 1 0,1 0 0,0-1 0,0 1 0,0 0 0,1 0 0,0 0 0,0 1 0,0-1 0,1 1 0,4-6 0,-7 10 0,0 0 0,1-1 0,-1 1 0,1 0 0,-1 0 0,1 0 0,-1 0 0,1 0 0,0 0 0,-1 1 0,1-1 0,0 0 0,0 1 0,-1-1 0,1 1 0,0 0 0,0 0 0,0 0 0,0-1 0,-1 2 0,1-1 0,0 0 0,0 0 0,0 1 0,0-1 0,-1 1 0,1-1 0,0 1 0,0 0 0,-1-1 0,1 1 0,-1 0 0,1 0 0,-1 1 0,1-1 0,1 2 0,6 5 0,-1 1 0,0 0 0,-1 0 0,11 17 0,-9-12 0,0-1-151,0 1-1,-1 0 0,0 0 0,-2 1 1,1 0-1,-2 0 0,0 0 1,3 18-1,-6-19-6674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01.816"/>
    </inkml:context>
    <inkml:brush xml:id="br0">
      <inkml:brushProperty name="width" value="0.05" units="cm"/>
      <inkml:brushProperty name="height" value="0.05" units="cm"/>
    </inkml:brush>
  </inkml:definitions>
  <inkml:trace contextRef="#ctx0" brushRef="#br0">21 202 24575,'-9'-1'0,"-1"0"0,10 1 0,0 1 0,0-1 0,0 0 0,-1 0 0,1 1 0,0-1 0,0 0 0,0 0 0,0 1 0,0-1 0,0 0 0,0 0 0,0 1 0,-1-1 0,1 0 0,0 1 0,0-1 0,0 0 0,0 0 0,0 1 0,1-1 0,-1 0 0,0 1 0,0-1 0,0 0 0,0 0 0,0 1 0,0-1 0,0 0 0,0 0 0,1 1 0,-1-1 0,0 0 0,25 52 0,-13-27 0,16 44 0,-26-65 0,-1-6 0,1-14 0,-1-41 0,0 29 0,0-5 0,2 0 0,1 0 0,2 0 0,16-50 0,-22 81 0,1-1 0,0 1 0,0 0 0,0-1 0,0 1 0,0 0 0,0 0 0,1 0 0,-1-1 0,1 1 0,0 1 0,-1-1 0,1 0 0,0 0 0,0 1 0,0-1 0,0 1 0,1-1 0,3-1 0,-4 3 0,0 0 0,-1 0 0,1 0 0,0 0 0,0 0 0,0 1 0,0-1 0,-1 1 0,1-1 0,0 1 0,0-1 0,-1 1 0,1 0 0,0 0 0,-1 0 0,1 0 0,-1 0 0,1 0 0,-1 0 0,0 1 0,0-1 0,1 0 0,-1 1 0,0-1 0,0 1 0,0-1 0,1 4 0,17 27 0,25 63 0,-8-15 0,-29-66 0,-5-9 0,1 0 0,-1 1 0,1-1 0,0-1 0,7 8 0,-10-11 0,0-1 0,0 0 0,0 0 0,0 0 0,0 0 0,0 1 0,1-1 0,-1 0 0,0 0 0,0 0 0,0 0 0,0 0 0,1 1 0,-1-1 0,0 0 0,0 0 0,0 0 0,1 0 0,-1 0 0,0 0 0,0 0 0,0 0 0,1 0 0,-1 0 0,0 0 0,0 0 0,0 0 0,1 0 0,-1 0 0,0 0 0,0 0 0,0 0 0,1 0 0,-1 0 0,0 0 0,0 0 0,0-1 0,1 1 0,3-10 0,-2-15 0,-2 23 0,-1-187 0,1 184 0,1 0 0,0 0 0,0 0 0,0 0 0,0 1 0,1-1 0,3-6 0,-5 10 0,1 0 0,-1 1 0,0-1 0,1 0 0,-1 1 0,1-1 0,-1 1 0,1-1 0,0 0 0,-1 1 0,1-1 0,0 1 0,-1-1 0,1 1 0,0 0 0,-1-1 0,1 1 0,0 0 0,0-1 0,1 1 0,-1 0 0,0 0 0,0 1 0,0-1 0,0 0 0,0 1 0,0-1 0,0 1 0,0-1 0,0 1 0,0 0 0,0-1 0,-1 1 0,1 0 0,0 0 0,0-1 0,-1 1 0,1 0 0,0 0 0,-1 0 0,2 2 0,16 28 0,26 63 0,-33-70 0,-4-6-1365,-1-2-5461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02.128"/>
    </inkml:context>
    <inkml:brush xml:id="br0">
      <inkml:brushProperty name="width" value="0.05" units="cm"/>
      <inkml:brushProperty name="height" value="0.05" units="cm"/>
    </inkml:brush>
  </inkml:definitions>
  <inkml:trace contextRef="#ctx0" brushRef="#br0">0 4 24575,'0'-3'0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13.764"/>
    </inkml:context>
    <inkml:brush xml:id="br0">
      <inkml:brushProperty name="width" value="0.05" units="cm"/>
      <inkml:brushProperty name="height" value="0.05" units="cm"/>
    </inkml:brush>
  </inkml:definitions>
  <inkml:trace contextRef="#ctx0" brushRef="#br0">1 3 24575,'110'8'0,"-9"1"0,471-9 0,-557-1 66,40-2 187,-51 3-421,0-1-1,0 1 1,0-1 0,0 0-1,0-1 1,-1 1-1,1-1 1,0 0-1,6-4 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14.118"/>
    </inkml:context>
    <inkml:brush xml:id="br0">
      <inkml:brushProperty name="width" value="0.05" units="cm"/>
      <inkml:brushProperty name="height" value="0.05" units="cm"/>
    </inkml:brush>
  </inkml:definitions>
  <inkml:trace contextRef="#ctx0" brushRef="#br0">0 12 24575,'0'1'0,"1"0"0,-1 0 0,1-1 0,-1 1 0,1 0 0,-1 0 0,1 0 0,-1-1 0,1 1 0,-1 0 0,1-1 0,0 1 0,-1-1 0,1 1 0,0-1 0,0 1 0,0-1 0,-1 1 0,1-1 0,0 0 0,1 1 0,21 7 0,0-3 0,1-1 0,-1-1 0,35 0 0,74-7 0,-107 3 0,106-5 0,235-18 0,-362 24 0,0 0 0,0-1 0,0 1 0,0-1 0,0 0 0,0 0 0,-1 0 0,7-3 0,-10 4-27,0 0 1,0 0-1,0 0 0,0 0 0,0 0 1,1 0-1,-1 0 0,0 0 0,0 0 1,0 0-1,0-1 0,0 1 0,0 0 0,0 0 1,0 0-1,0 0 0,0 0 0,0 0 1,0 0-1,0 0 0,0 0 0,0-1 1,0 1-1,1 0 0,-1 0 0,0 0 0,0 0 1,0 0-1,0 0 0,0 0 0,0 0 1,0-1-1,0 1 0,-1 0 0,1 0 1,0 0-1,0 0 0,0 0 0,0 0 0,0 0 1,0 0-1,0 0 0,0-1 0,0 1 1,0 0-1,0 0 0,0 0 0,0 0 0,0 0 1,-1 0-1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5.286"/>
    </inkml:context>
    <inkml:brush xml:id="br0">
      <inkml:brushProperty name="width" value="0.05" units="cm"/>
      <inkml:brushProperty name="height" value="0.05" units="cm"/>
    </inkml:brush>
  </inkml:definitions>
  <inkml:trace contextRef="#ctx0" brushRef="#br0">184 1 24575,'-3'5'0,"0"1"0,0 0 0,1-1 0,0 1 0,0 0 0,0 0 0,1 1 0,0-1 0,-1 12 0,0 1 0,-16 64 0,-3-1 0,-50 126 0,57-175 0,5-10 0,0 0 0,-8 34 0,17-55 0,0 0 0,-1 0 0,1 0 0,0 0 0,0 0 0,0 0 0,0 0 0,0 0 0,1 0 0,-1 0 0,1 0 0,-1 0 0,1 0 0,0 0 0,-1 0 0,1 0 0,0-1 0,0 1 0,2 1 0,-1 0 0,0-1 0,0 0 0,1 0 0,-1-1 0,1 1 0,0 0 0,-1-1 0,1 0 0,0 1 0,0-1 0,4 1 0,8 1 0,0-1 0,0 0 0,0-1 0,18-2 0,-19 1 0,229-8 0,-41-1 0,900-8-1037,3186-59-7496,-2634 34 14000,-1353 39-1777,-217 3-3277,-73-1-413,0 0 0,0 0 0,13-5 0,-16 4 0,-1 0 0,1 1 0,0 0 0,0 0 0,0 0 0,0 1 0,15 2 0,43 8 0,116 1 0,-77-7 0,-62-1 0,7 1 0,-1-3 0,64-5 0,-106 3 0,-1 0 0,1-1 0,-1 0 0,1 0 0,-1-1 0,0 0 0,0 0 0,10-7 0,3-1 0,-14 9 0,1-1 0,-1 1 0,1 0 0,0 0 0,0 1 0,0 0 0,-1 0 0,1 0 0,0 1 0,11 0 0,4 2 0,36 8 0,-29-4 0,-24-6-151,0 1-1,-1-1 0,1 0 0,0 0 1,-1 0-1,1-1 0,0 1 1,6-3-1,1 0-6674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5.887"/>
    </inkml:context>
    <inkml:brush xml:id="br0">
      <inkml:brushProperty name="width" value="0.05" units="cm"/>
      <inkml:brushProperty name="height" value="0.05" units="cm"/>
    </inkml:brush>
  </inkml:definitions>
  <inkml:trace contextRef="#ctx0" brushRef="#br0">463 11 24575,'0'0'0,"0"-1"0,0 1 0,0 0 0,0-1 0,0 1 0,0-1 0,0 1 0,0 0 0,0-1 0,0 1 0,0-1 0,0 1 0,0 0 0,0-1 0,1 1 0,-1 0 0,0-1 0,0 1 0,1 0 0,-1-1 0,0 1 0,0 0 0,1 0 0,-1-1 0,0 1 0,1 0 0,-1 0 0,0 0 0,1-1 0,-1 1 0,0 0 0,1 0 0,-1 0 0,0 0 0,1 0 0,-1 0 0,1 0 0,-1-1 0,0 1 0,1 0 0,-1 0 0,0 1 0,1-1 0,-1 0 0,1 0 0,-1 0 0,0 0 0,1 0 0,0 1 0,0-1 0,0 0 0,0 1 0,0-1 0,0 1 0,0-1 0,0 1 0,0 0 0,0 0 0,0-1 0,0 1 0,0 0 0,-1 0 0,1 0 0,0 0 0,0 0 0,0 1 0,1 7 0,0 0 0,-1 1 0,0-1 0,0 1 0,-1-1 0,0 0 0,-1 1 0,0-1 0,-3 15 0,-1 8 0,1 3 0,-18 302 0,22-330 0,-1 13 0,0-19 0,1-1 0,-1 1 0,1-1 0,-1 1 0,1-1 0,-1 1 0,0-1 0,1 1 0,-1-1 0,0 1 0,1-1 0,-1 0 0,0 1 0,1-1 0,-1 0 0,0 1 0,0-1 0,1 0 0,-1 0 0,0 0 0,0 0 0,1 0 0,-1 0 0,0 0 0,-1 0 0,-193-18 0,32 14-1365,79 3-5461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6.979"/>
    </inkml:context>
    <inkml:brush xml:id="br0">
      <inkml:brushProperty name="width" value="0.05" units="cm"/>
      <inkml:brushProperty name="height" value="0.05" units="cm"/>
    </inkml:brush>
  </inkml:definitions>
  <inkml:trace contextRef="#ctx0" brushRef="#br0">1 63 24575,'415'-26'0,"-326"18"0,209-10 0,-295 18 0,2-1 0,1 1 0,-1-1 0,0 1 0,1-2 0,7-1 0,-10-1-1365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7.855"/>
    </inkml:context>
    <inkml:brush xml:id="br0">
      <inkml:brushProperty name="width" value="0.05" units="cm"/>
      <inkml:brushProperty name="height" value="0.05" units="cm"/>
    </inkml:brush>
  </inkml:definitions>
  <inkml:trace contextRef="#ctx0" brushRef="#br0">1 0 24575,'30'9'0,"-10"-2"0,37 4 0,0-3 0,82 2 0,-67-6 0,-43-2 0,163 15 0,-191-18 13,0 1 1,-1 0-1,1 0 0,0 0 0,0 0 0,-1 0 0,1 0 0,0 0 0,0 1 1,0-1-1,-1 0 0,1 0 0,0 0 0,-1 1 0,1-1 0,0 0 0,0 1 1,-1-1-1,1 1 0,-1-1 0,1 1 0,0-1 0,-1 1 0,1-1 0,0 2 1,-2-1-136,0 0 0,0 0 0,0 0 0,0 0 0,0 0 0,0-1 0,0 1 0,-1 0 0,1-1 1,0 1-1,0-1 0,-1 1 0,-1-1 0,-13 6-6704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09.122"/>
    </inkml:context>
    <inkml:brush xml:id="br0">
      <inkml:brushProperty name="width" value="0.05" units="cm"/>
      <inkml:brushProperty name="height" value="0.05" units="cm"/>
    </inkml:brush>
  </inkml:definitions>
  <inkml:trace contextRef="#ctx0" brushRef="#br0">1 0 24575,'3'0'0,"6"0"0,6 0 0,5 3 0,8 4 0,5 3 0,3 4 0,1 1 0,-3 5 0,-2 4 0,-5 1 0,-8 3 0,-10 1 0,-10 3 0,-13-2 0,-4-6-8191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8.440"/>
    </inkml:context>
    <inkml:brush xml:id="br0">
      <inkml:brushProperty name="width" value="0.05" units="cm"/>
      <inkml:brushProperty name="height" value="0.05" units="cm"/>
    </inkml:brush>
  </inkml:definitions>
  <inkml:trace contextRef="#ctx0" brushRef="#br0">1 13 24575,'9'-8'0,"-5"3"0,-1 10 0,0 55 0,-4 67 0,-1-40 0,2-52 0,0 0 0,3 0 0,0 0 0,3 0 0,11 40 0,-16-72 0,0-1 0,0 0 0,0 0 0,0 0 0,0 0 0,1-1 0,-1 1 0,1 0 0,-1-1 0,1 1 0,0-1 0,0 1 0,-1-1 0,1 0 0,0 1 0,0-1 0,0 0 0,0 0 0,1-1 0,-1 1 0,0 0 0,0-1 0,0 1 0,1-1 0,-1 0 0,3 0 0,8 1 0,0-2 0,0 1 0,19-5 0,-8 2 0,344-9 0,-123 10 0,-244 2 0,3 0 0,1-1 0,0 1 0,-1-1 0,1 1 0,-1-1 0,7-3 0,-7 1-1365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29.487"/>
    </inkml:context>
    <inkml:brush xml:id="br0">
      <inkml:brushProperty name="width" value="0.05" units="cm"/>
      <inkml:brushProperty name="height" value="0.05" units="cm"/>
    </inkml:brush>
  </inkml:definitions>
  <inkml:trace contextRef="#ctx0" brushRef="#br0">326 32 24575,'0'-2'0,"0"0"0,0 0 0,1 1 0,-1-1 0,1 0 0,-1 0 0,1 0 0,-1 1 0,1-1 0,0 0 0,0 1 0,0-1 0,0 1 0,2-3 0,-2 3 0,-1 1 0,0 0 0,1-1 0,-1 1 0,0 0 0,1 0 0,-1 0 0,0-1 0,1 1 0,-1 0 0,0 0 0,1 0 0,-1 0 0,0 0 0,1 0 0,-1 0 0,1 0 0,-1 0 0,0-1 0,1 2 0,-1-1 0,1 0 0,-1 0 0,0 0 0,1 0 0,-1 0 0,1 1 0,0-1 0,0 1 0,-1 0 0,1-1 0,0 1 0,-1 0 0,1-1 0,-1 1 0,1 0 0,-1 0 0,1 0 0,-1 0 0,0 0 0,1-1 0,-1 1 0,0 1 0,32 138 0,-13-47 0,-14-71 0,8 28 0,7 75 0,-18-80 0,-3 0 0,-8 57 0,0 46 0,9-141 0,-2 15 0,2-22 0,0 1 0,-1-1 0,1 1 0,0-1 0,-1 1 0,1-1 0,0 0 0,-1 1 0,1-1 0,-1 0 0,1 1 0,-1-1 0,1 0 0,-1 1 0,1-1 0,-1 0 0,1 0 0,-1 0 0,1 1 0,-1-1 0,1 0 0,-1 0 0,1 0 0,-1 0 0,0 0 0,1 0 0,-1 0 0,1 0 0,-1 0 0,1 0 0,-1-1 0,1 1 0,-1 0 0,1 0 0,-1 0 0,0-1 0,-23-6 0,-1 2 0,0 1 0,-43-3 0,-79 8 0,66 1 0,60-2-1365,4 0-5461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30.154"/>
    </inkml:context>
    <inkml:brush xml:id="br0">
      <inkml:brushProperty name="width" value="0.05" units="cm"/>
      <inkml:brushProperty name="height" value="0.05" units="cm"/>
    </inkml:brush>
  </inkml:definitions>
  <inkml:trace contextRef="#ctx0" brushRef="#br0">432 0 24575,'11'267'0,"-4"-203"0,2 0 0,-4 1 0,-3 103 0,-3-164 0,1 0 0,-1 0 0,0 0 0,0 0 0,0-1 0,-1 1 0,1 0 0,-1-1 0,0 1 0,0-1 0,0 0 0,0 1 0,-1-1 0,1 0 0,-1 0 0,0-1 0,0 1 0,0 0 0,0-1 0,0 0 0,-6 3 0,-6 2 0,1-1 0,-1 0 0,0-2 0,-18 5 0,3-2 0,4 0 0,-39 12 0,-91 13 0,156-31 1,-5-1-196,1 1 0,-1-1 0,0 0 0,1 0-1,-1 0 1,-5-1 0,1-2-6631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30.831"/>
    </inkml:context>
    <inkml:brush xml:id="br0">
      <inkml:brushProperty name="width" value="0.05" units="cm"/>
      <inkml:brushProperty name="height" value="0.05" units="cm"/>
    </inkml:brush>
  </inkml:definitions>
  <inkml:trace contextRef="#ctx0" brushRef="#br0">609 0 24575,'0'0'0,"-1"1"0,0-1 0,0 0 0,0 1 0,1-1 0,-1 1 0,0-1 0,0 1 0,1-1 0,-1 1 0,0 0 0,1-1 0,-1 1 0,1 0 0,-1-1 0,1 1 0,-1 0 0,1 0 0,0-1 0,-1 1 0,1 0 0,0 0 0,-1 0 0,1 0 0,0 0 0,0-1 0,0 1 0,0 0 0,0 0 0,0 1 0,0 29 0,13 51 0,-5-32 0,2 56 0,-9-49 0,-2 1 0,-3-1 0,-2 0 0,-17 67 0,5-23 0,7-26 0,10-74 0,1 1 0,0-1 0,-1 0 0,1 0 0,-1 0 0,1 0 0,-1 0 0,1 0 0,-1 0 0,0 0 0,0 0 0,1 0 0,-1 0 0,0 0 0,0-1 0,0 1 0,0 0 0,0 0 0,0-1 0,0 1 0,0-1 0,0 1 0,0-1 0,0 1 0,0-1 0,-1 0 0,1 0 0,0 1 0,0-1 0,0 0 0,-3 0 0,-3-1 0,-1 1 0,1-1 0,-1 0 0,-8-3 0,-1 0 0,-68-5 0,1 3 0,-90 6 0,92 2 0,36 1-1365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48.510"/>
    </inkml:context>
    <inkml:brush xml:id="br0">
      <inkml:brushProperty name="width" value="0.05" units="cm"/>
      <inkml:brushProperty name="height" value="0.05" units="cm"/>
    </inkml:brush>
  </inkml:definitions>
  <inkml:trace contextRef="#ctx0" brushRef="#br0">0 931 24575,'1'-2'0,"-1"0"0,1 0 0,-1-1 0,1 1 0,0 0 0,0 0 0,0 0 0,0 0 0,0 1 0,0-1 0,0 0 0,1 0 0,-1 1 0,1-1 0,-1 1 0,4-3 0,30-20 0,-35 24 0,3-2 0,10-7 0,1 1 0,-1 0 0,2 2 0,-1-1 0,0 2 0,1 0 0,17-4 0,-31 9 0,0 0 0,0 0 0,1 0 0,-1 0 0,0 0 0,1 0 0,-1 1 0,0-1 0,0 0 0,1 1 0,-1-1 0,0 1 0,0-1 0,1 1 0,-1-1 0,0 1 0,0 0 0,0 0 0,0 0 0,0-1 0,0 1 0,0 0 0,-1 0 0,1 0 0,0 1 0,0-1 0,-1 0 0,1 0 0,0 0 0,-1 0 0,0 1 0,1-1 0,-1 0 0,0 0 0,1 2 0,0 6 0,0 0 0,0-1 0,-1 1 0,-1 11 0,0-7 0,-17 152 0,10-117 0,3-1 0,0 55 0,5-101 0,-1 0 0,1 0 0,0 0 0,0 0 0,0 0 0,0 0 0,1 1 0,-1-1 0,0 0 0,0 0 0,1 0 0,-1 0 0,0 0 0,1 0 0,-1 0 0,1 0 0,-1 0 0,1 0 0,0 0 0,-1-1 0,1 1 0,0 0 0,0 0 0,0 0 0,0-1 0,-1 1 0,1-1 0,0 1 0,0 0 0,0-1 0,0 0 0,0 1 0,0-1 0,0 0 0,1 1 0,-1-1 0,0 0 0,0 0 0,0 0 0,0 0 0,0 0 0,0 0 0,0 0 0,0 0 0,0 0 0,2-1 0,5-1 0,-1-1 0,1 0 0,0 0 0,-1-1 0,8-5 0,42-26 0,87-72 0,43-57 0,-162 142 0,444-464-435,-148 143 182,-303 325 253,44-42 0,-55 55 0,-1 0 0,1 0 0,0 0 0,1 1 0,-1 0 0,1 1 0,12-5 0,-19 8 8,0-1-1,1 1 1,-1 0 0,0 0-1,1 0 1,-1 0 0,1 0-1,-1 0 1,0 0-1,1 0 1,-1 0 0,0 1-1,1-1 1,-1 0 0,0 1-1,0-1 1,1 1 0,-1 0-1,0-1 1,0 1-1,0 0 1,0 0 0,0 0-1,0 0 1,0 0 0,0 0-1,0 0 1,0 0 0,0 0-1,-1 0 1,1 0 0,0 0-1,-1 1 1,1 1-1,2 5 69,0 0 0,-1 1 0,0-1 0,0 13 0,0-5-35,-1-13-24,0 3-215,0 0 1,0 0 0,0 0-1,-1-1 1,0 1-1,-1 7 1,-2-2-6629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49.496"/>
    </inkml:context>
    <inkml:brush xml:id="br0">
      <inkml:brushProperty name="width" value="0.05" units="cm"/>
      <inkml:brushProperty name="height" value="0.05" units="cm"/>
    </inkml:brush>
  </inkml:definitions>
  <inkml:trace contextRef="#ctx0" brushRef="#br0">2845 116 24575,'-72'-18'0,"-110"-23"0,47 21-52,0 7-1,0 5 1,-1 6-1,1 6 1,-140 22-1,179-9-48,0 3-1,-172 62 1,194-52 20,1 3 0,2 3 1,-130 89-1,131-72-13,4 3 0,1 2-1,3 3 1,3 3 0,3 3-1,3 2 1,3 2-1,3 2 1,3 2 0,-34 81-1,56-104 49,3 0 0,2 1-1,2 0 1,3 2-1,-10 101 1,19-113 15,3-1 0,1 1 0,2 0 0,3 0 0,0-1 0,3 0 0,2 0 0,18 44 0,-8-35 36,2-1 0,3-1 0,1-2-1,3-1 1,2-1 0,1-1 0,3-2 0,1-2 0,54 46-1,-38-43-34,2-3 0,1-1 0,2-4-1,1-2 1,2-2 0,1-3-1,74 22 1,-31-20-75,1-4 0,1-4 0,1-6 0,1-4 0,117-3 0,-100-11 37,0-6 0,0-6 0,-2-5 0,138-40 0,-171 33 68,-1-5 0,-2-3 0,-1-5 0,133-79 0,-153 75 0,-2-4 0,-1-2 0,-3-3 0,-2-3 0,93-112 0,-98 97 0,-4-3-1,-3-1 1,-3-2-1,-4-3 1,36-95-1,-51 103 4,-2-1-1,-4-1 0,-3-1 0,-3 0 0,-4-1 0,1-101 1,-11 131 6,-2 0 0,-1 1 1,-3-1-1,-1 1 0,-3 0 1,-25-67-1,23 79-9,-2 1-1,-1 1 1,-1 0-1,-1 1 1,-2 2-1,-1-1 1,-1 2-1,-1 1 1,-34-28 0,16 21-3,-1 2 0,-2 1 0,-1 3 1,-1 1-1,-98-36 0,38 26 106,-192-37 0,201 56-297,14 4-4365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54.712"/>
    </inkml:context>
    <inkml:brush xml:id="br0">
      <inkml:brushProperty name="width" value="0.05" units="cm"/>
      <inkml:brushProperty name="height" value="0.05" units="cm"/>
    </inkml:brush>
  </inkml:definitions>
  <inkml:trace contextRef="#ctx0" brushRef="#br0">173 304 24575,'6'-11'0,"-1"-1"0,5-16 0,-9 25 0,0-1 0,0 1 0,-1 0 0,1-1 0,-1 1 0,0 0 0,0-1 0,0 1 0,-1 0 0,1-1 0,-1 1 0,0 0 0,-1-6 0,2 9 0,0-1 0,0 1 0,0 0 0,0 0 0,-1-1 0,1 1 0,0 0 0,0 0 0,0-1 0,0 1 0,0 0 0,0 0 0,0-1 0,0 1 0,-1 0 0,1 0 0,0 0 0,0-1 0,0 1 0,0 0 0,-1 0 0,1 0 0,0 0 0,0-1 0,-1 1 0,1 0 0,0 0 0,0 0 0,0 0 0,-1 0 0,1 0 0,0 0 0,0 0 0,-1 0 0,1 0 0,0 0 0,0 0 0,-1 0 0,1 0 0,0 0 0,-6 11 0,1 18 0,-3 82 0,-33 281 0,34-344 0,-3 0 0,-28 84 0,20-100 0,18-31 0,-1 0 0,1-1 0,0 1 0,-1-1 0,1 1 0,0-1 0,-1 1 0,1-1 0,-1 1 0,1-1 0,-1 1 0,1-1 0,-1 1 0,1-1 0,-1 0 0,0 1 0,1-1 0,-1 0 0,0 0 0,1 0 0,-1 1 0,1-1 0,-1 0 0,0 0 0,1 0 0,-1 0 0,0 0 0,1 0 0,-1 0 0,0 0 0,1 0 0,-1-1 0,0 1 0,1 0 0,-1 0 0,0 0 0,1-1 0,-1 1 0,1 0 0,-1-1 0,1 1 0,-1-1 0,1 1 0,-1 0 0,1-1 0,-1 1 0,1-1 0,-1 1 0,0-2 0,-2-5 0,0 0 0,0 0 0,1 0 0,-1 0 0,2 0 0,-1 0 0,1-1 0,0 1 0,0-1 0,1-9 0,-1 1 0,-2-59 0,3 0 0,13-113 0,-6 139 0,2 1 0,3 0 0,1 1 0,37-87 0,-40 114 0,1-1 0,0 2 0,1 0 0,2 0 0,-1 1 0,30-28 0,-36 39 0,1 0 0,0 0 0,0 1 0,1 1 0,0-1 0,0 1 0,0 1 0,1 0 0,-1 0 0,1 1 0,0 0 0,0 0 0,0 1 0,0 1 0,1 0 0,-1 0 0,11 1 0,-4 3 0,0 0 0,0 1 0,0 0 0,0 2 0,-1 0 0,0 1 0,0 0 0,-1 1 0,0 1 0,0 1 0,-1 0 0,0 1 0,-1 0 0,0 1 0,-1 0 0,12 17 0,-16-19 0,0 0 0,-1 1 0,0 0 0,-1 1 0,-1-1 0,0 1 0,0 0 0,-1 1 0,5 24 0,-8-28 0,0 1 0,-1-1 0,0 0 0,0 1 0,-1-1 0,0 1 0,-1-1 0,0 0 0,-1 0 0,0 0 0,0 0 0,0 0 0,-1-1 0,-9 14 0,4-10 0,-1 0 0,1-1 0,-2 0 0,0-1 0,0 0 0,-1 0 0,0-2 0,-1 1 0,1-2 0,-2 1 0,1-2 0,-1 0 0,-23 7 0,-2-2 0,0-1 0,-1-3 0,-74 6 0,104-13 0,-23 3 0,-1-1 0,0-3 0,-51-5 0,69 1 0,16 5 0,0 0 0,0 0 0,0 0 0,0-1 0,0 1 0,0 0 0,0 0 0,0 0 0,0 0 0,0 0 0,0 0 0,0 0 0,0 0 0,0 0 0,0-1 0,0 1 0,0 0 0,0 0 0,0 0 0,0 0 0,0 0 0,0 0 0,0 0 0,0 0 0,0 0 0,0 0 0,0-1 0,0 1 0,0 0 0,0 0 0,0 0 0,1 0 0,-1 0 0,0 0 0,0 0 0,0 0 0,0 0 0,0 0 0,0 0 0,0 0 0,0 0 0,0 0 0,0 0 0,0 0 0,1 0 0,-1 0 0,0 0 0,0 0 0,0 0 0,0-1 0,0 2 0,0-1 0,0 0 0,0 0 0,0 0 0,1 0 0,-1 0 0,0 0 0,0 0 0,0 0 0,0 0 0,0 0 0,0 0 0,4 0 0,-1-1 0,0 1 0,1 0 0,-1 1 0,0-1 0,1 1 0,2 0 0,12 6 0,0 0 0,-1 1 0,0 0 0,0 2 0,-1 0 0,0 0 0,-1 2 0,0 0 0,19 21 0,-12-10 0,-1 2 0,-2 0 0,0 1 0,28 54 0,-14-4 272,-26-56-545,1-1 0,1 0 0,1-1 0,0 1 1,15 17-1,-9-18-6553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55.175"/>
    </inkml:context>
    <inkml:brush xml:id="br0">
      <inkml:brushProperty name="width" value="0.05" units="cm"/>
      <inkml:brushProperty name="height" value="0.05" units="cm"/>
    </inkml:brush>
  </inkml:definitions>
  <inkml:trace contextRef="#ctx0" brushRef="#br0">1 434 24575,'2'-13'0,"71"-279"0,-66 279 0,-3 20 0,-3 24 0,-18 134 0,-1 0 0,16 25 0,-4-166 0,2-20 0,2-15 0,3-9 0,0 0 0,2 0 0,1 0 0,10-35 0,-7 29 0,14-51 0,3 1 0,4 1 0,57-109 0,-81 175 0,1-1 0,-1 1 0,2 0 0,-1-1 0,1 2 0,0-1 0,1 1 0,0 0 0,1 0 0,-1 1 0,13-9 0,-18 15 0,-1 0 0,1 0 0,0 1 0,-1-1 0,1 0 0,0 1 0,0-1 0,0 1 0,-1-1 0,1 1 0,0 0 0,0 0 0,0 0 0,0 0 0,0 0 0,-1 1 0,1-1 0,0 0 0,0 1 0,0-1 0,1 2 0,1 0 0,-1 0 0,0 0 0,0 0 0,0 0 0,0 1 0,0 0 0,-1-1 0,1 1 0,3 6 0,3 5 0,-1 1 0,-1 0 0,9 26 0,-15-40 0,29 94 0,-3 0 0,-5 2 0,13 126 0,-32-199 73,0-7-279,-1 0 1,0 0-1,-2 0 1,0 1 0,-1-1-1,-3 20 1,0-24-6621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55.739"/>
    </inkml:context>
    <inkml:brush xml:id="br0">
      <inkml:brushProperty name="width" value="0.05" units="cm"/>
      <inkml:brushProperty name="height" value="0.05" units="cm"/>
    </inkml:brush>
  </inkml:definitions>
  <inkml:trace contextRef="#ctx0" brushRef="#br0">88 600 24575,'-19'-20'0,"0"-1"0,-22-35 0,40 55 0,0 0 0,0-1 0,1 1 0,-1 0 0,0-1 0,0 1 0,1 0 0,-1-1 0,1 1 0,0-1 0,-1 1 0,1-1 0,0 1 0,0-1 0,0 1 0,0-1 0,0 1 0,0 0 0,0-1 0,0 1 0,1-3 0,0 2 0,0 1 0,0 0 0,0 0 0,0-1 0,0 1 0,0 0 0,1 0 0,-1 0 0,0 0 0,1 0 0,-1 0 0,0 1 0,1-1 0,-1 0 0,1 1 0,2-1 0,6-2 0,0 1 0,1 1 0,0 0 0,16 0 0,43 4 0,112 21 0,-65-7 0,-62-9 0,-24-3 0,0-1 0,54 0 0,-82-4 0,-1 0 0,1 0 0,0-1 0,-1 1 0,1 0 0,-1-1 0,1 0 0,-1 0 0,1 1 0,-1-1 0,1-1 0,-1 1 0,0 0 0,1-1 0,-1 1 0,0-1 0,0 1 0,0-1 0,0 0 0,-1 0 0,3-3 0,-3 3 0,0-1 0,0 0 0,0-1 0,0 1 0,-1 0 0,1 0 0,-1 0 0,0 0 0,0 0 0,0-1 0,0 1 0,0 0 0,-1 0 0,0 0 0,1 0 0,-1 0 0,-2-3 0,-4-17 0,-15-29 0,22 52 0,0 0 0,0 1 0,0-1 0,0 0 0,0 0 0,0 0 0,0 0 0,0 0 0,0 0 0,0 0 0,0 0 0,0 0 0,-1 0 0,1 0 0,0 0 0,0 0 0,0 0 0,0 0 0,0 0 0,0 1 0,0-1 0,0 0 0,0 0 0,0 0 0,0 0 0,0 0 0,0 0 0,-1 0 0,1 0 0,0 0 0,0 0 0,0 0 0,0 0 0,0 0 0,0 0 0,0 0 0,0 0 0,0 0 0,0 0 0,0 0 0,-1 0 0,1 0 0,0-1 0,0 1 0,0 0 0,0 0 0,0 0 0,0 0 0,0 0 0,0 0 0,0 0 0,0 0 0,0 0 0,0 0 0,0 0 0,0 0 0,0 0 0,0 0 0,0 0 0,0-1 0,0 1 0,0 0 0,0 0 0,0 0 0,0 0 0,0 0 0,-3 11 0,2 14 0,2 50 0,-4 133 0,0-163 0,-2 0 0,-17 70 0,11-85 0,11-30 0,0 1 0,-1-1 0,1 1 0,0-1 0,0 1 0,-1-1 0,1 1 0,0-1 0,-1 1 0,1-1 0,-1 1 0,1-1 0,-1 0 0,1 1 0,0-1 0,-1 0 0,1 0 0,-1 1 0,0-1 0,1 0 0,-1 0 0,1 1 0,-1-1 0,1 0 0,-1 0 0,1 0 0,-1 0 0,0 0 0,1 0 0,-1 0 0,1 0 0,-1 0 0,1 0 0,-1-1 0,1 1 0,-1 0 0,1 0 0,-1 0 0,0-1 0,1 1 0,0 0 0,-1-1 0,1 1 0,-1 0 0,1-1 0,-1 1 0,1 0 0,0-1 0,-1 1 0,1-1 0,-1 0 0,-3-5 0,0 1 0,0-1 0,1-1 0,-1 1 0,1 0 0,1-1 0,-3-8 0,-11-53 0,12 53 0,-5-35 0,1 1 0,3-2 0,2 1 0,5-76 0,0 97 0,2 0 0,1-1 0,1 2 0,2-1 0,0 1 0,2 0 0,1 0 0,2 2 0,15-27 0,-21 42 0,0 1 0,1 0 0,0 0 0,0 1 0,1 0 0,0 0 0,1 1 0,0 0 0,0 1 0,1 0 0,0 1 0,15-7 0,-17 10 0,0 0 0,-1 0 0,1 1 0,0 1 0,0 0 0,0 0 0,0 0 0,0 1 0,0 0 0,0 1 0,0 0 0,0 1 0,0 0 0,0 0 0,-1 0 0,1 1 0,14 8 0,-7-2 0,0 1 0,-1 0 0,-1 1 0,0 0 0,0 2 0,-1-1 0,-1 2 0,0-1 0,-1 2 0,0 0 0,-1 0 0,-1 1 0,-1 0 0,12 29 0,-18-38 0,0-1 0,0 0 0,-1 1 0,1 0 0,-2-1 0,1 1 0,-1 0 0,0 0 0,0-1 0,-1 1 0,-2 12 0,1-14 0,0 0 0,1 0 0,-2-1 0,1 1 0,0-1 0,-1 1 0,0-1 0,0 0 0,0 0 0,-1 0 0,1 0 0,-1-1 0,0 1 0,0-1 0,0 0 0,-6 3 0,0-1 49,-1 0 0,0 0 0,0-1-1,0-1 1,-1 0 0,-13 2 0,-70 5-1756,25-8-5119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6:56.222"/>
    </inkml:context>
    <inkml:brush xml:id="br0">
      <inkml:brushProperty name="width" value="0.05" units="cm"/>
      <inkml:brushProperty name="height" value="0.05" units="cm"/>
    </inkml:brush>
  </inkml:definitions>
  <inkml:trace contextRef="#ctx0" brushRef="#br0">3377 773 24575,'0'-2'0,"-1"0"0,1 0 0,-1 0 0,1 0 0,-1 1 0,1-1 0,-1 0 0,0 0 0,0 1 0,0-1 0,0 0 0,0 1 0,0-1 0,-1 1 0,-1-3 0,-25-19 0,24 21 0,-29-21 17,-2 2-1,-69-31 1,-87-22-259,189 74 235,-182-63-869,-3 8 0,-287-45 0,307 77 740,-2 8 1,1 7-1,-201 15 0,280 1 31,0 3 0,0 4 0,2 4-1,0 4 1,-111 44 0,150-45 18,0 1 0,2 2 0,1 2 1,-50 40-1,65-42 59,1 2-1,0 0 1,3 2 0,0 1 0,2 1 0,-27 44 0,34-46 11,2 1 0,1 1 0,1 0 0,1 1 0,2 0 0,2 1 0,-9 66 1,14-59-28,1 0 0,3 0 1,1 0-1,1-1 1,3 1-1,12 46 1,-1-30-9,2-1 0,2-1 0,3-1 0,2-1 0,2-1 1,3-1-1,1-2 0,3-1 0,60 63 0,-33-49 51,2-3-1,4-2 1,1-4 0,3-2 0,1-4-1,141 65 1,-115-69 12,2-4 1,1-5 0,2-4-1,0-5 1,121 12-1,-127-27-63,0-4 0,0-5 1,0-4-1,0-5 0,-1-3 0,0-5 0,-2-4 0,105-37 0,-103 23-6,-2-5 0,-3-3-1,-1-5 1,-2-3 0,-2-4-1,-3-4 1,126-115 0,-138 105 1,-3-4 1,86-116 0,-119 137-6,-1-2-1,-3-1 1,-2-1-1,42-117 0,-62 141 74,-1-1-1,-1 0 0,-2-1 0,-1 0 0,-2 0 0,-1 0 0,-5-53 1,0 59 11,-2 0 1,0 0-1,-2 1 1,-1 0-1,-2 0 1,0 1-1,-2 0 1,0 1 0,-25-37-1,4 18 1,-2 1 0,-1 2 0,-2 2 0,-2 1 0,-1 2 0,-72-47 0,8 17 57,-203-96 0,-49 23-392,205 93-1249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0.535"/>
    </inkml:context>
    <inkml:brush xml:id="br0">
      <inkml:brushProperty name="width" value="0.05" units="cm"/>
      <inkml:brushProperty name="height" value="0.05" units="cm"/>
    </inkml:brush>
  </inkml:definitions>
  <inkml:trace contextRef="#ctx0" brushRef="#br0">172 1 24575,'-6'6'0,"1"1"0,0 0 0,0 1 0,0-1 0,1 1 0,1 0 0,-4 8 0,-5 10 0,7-14 0,-23 43 0,-37 109 0,59-147 0,2 0 0,0 0 0,1 1 0,1-1 0,0 1 0,1-1 0,1 1 0,1 0 0,1-1 0,0 1 0,7 24 0,-6-34 0,0 0 0,1 0 0,0 0 0,1 0 0,-1 0 0,2-1 0,-1 0 0,1 0 0,0 0 0,0-1 0,1 0 0,0 0 0,0 0 0,0-1 0,1 0 0,-1-1 0,1 0 0,0 0 0,1 0 0,11 2 0,-8-2 0,0-1 0,0-1 0,0 0 0,0 0 0,0-1 0,0-1 0,0 0 0,0-1 0,0 0 0,0-1 0,0 0 0,0-1 0,0 0 0,19-9 0,-25 9 0,0 0 0,0-1 0,0 0 0,-1 0 0,0 0 0,0-1 0,0 0 0,0 0 0,0 0 0,-1-1 0,0 1 0,-1-1 0,1 0 0,-1 0 0,0-1 0,3-8 0,-4 10 0,-1-1 0,1 0 0,-1 1 0,0-1 0,-1 0 0,1 0 0,-1 1 0,-1-1 0,1 0 0,-1 0 0,0 1 0,0-1 0,0 0 0,-1 1 0,0-1 0,0 1 0,0 0 0,-1-1 0,-5-7 0,3 6 12,-1 1 1,1 0-1,-1 0 0,0 0 0,-1 1 0,1 0 1,-1 0-1,0 1 0,0-1 0,-1 2 0,1-1 1,-1 1-1,-13-4 0,9 4 5,1 1 0,-1 0 0,1 1 0,-1 0 0,1 1 0,-1 1 0,1-1 0,-1 2 1,-17 3-1,19-2-48,0 0 0,0 0-1,0 1 1,1 0 0,-1 1 0,1 0 0,0 1 0,0 0 0,1 0 0,-12 11 0,15-12-54,0 1 0,0 0-1,0 0 1,1 0 0,0 0-1,0 1 1,1 0 0,0 0-1,0 0 1,0 0 0,1 0-1,0 1 1,1-1 0,-1 0-1,1 10 1,0 2-6741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47.217"/>
    </inkml:context>
    <inkml:brush xml:id="br0">
      <inkml:brushProperty name="width" value="0.05" units="cm"/>
      <inkml:brushProperty name="height" value="0.05" units="cm"/>
    </inkml:brush>
  </inkml:definitions>
  <inkml:trace contextRef="#ctx0" brushRef="#br0">0 40 24575,'0'-2'0,"0"-1"0,0 1 0,1-1 0,-1 0 0,1 1 0,-1-1 0,1 1 0,0-1 0,0 1 0,0 0 0,0-1 0,2-2 0,-3 5 0,0 0 0,1-1 0,-1 1 0,0-1 0,1 1 0,-1 0 0,1-1 0,-1 1 0,1 0 0,-1 0 0,0-1 0,1 1 0,-1 0 0,1 0 0,-1 0 0,1 0 0,0-1 0,-1 1 0,1 0 0,-1 0 0,1 0 0,-1 0 0,2 1 0,-1-1 0,0 1 0,1-1 0,-1 1 0,0-1 0,1 1 0,-1 0 0,0 0 0,0 0 0,0 0 0,0 0 0,0 0 0,2 2 0,6 10 0,0-1 0,-1 2 0,-1-1 0,0 1 0,-1 0 0,0 0 0,-1 1 0,3 15 0,3 16 0,5 62 0,-14-83-227,-1 0-1,-1 1 1,-1-1-1,-2 0 1,-9 44-1,6-43-6598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47.527"/>
    </inkml:context>
    <inkml:brush xml:id="br0">
      <inkml:brushProperty name="width" value="0.05" units="cm"/>
      <inkml:brushProperty name="height" value="0.05" units="cm"/>
    </inkml:brush>
  </inkml:definitions>
  <inkml:trace contextRef="#ctx0" brushRef="#br0">1 1 24575,'3'0'0,"4"3"0,6 1 0,4 3 0,5 0 0,4-2 0,2 3 0,0-2 0,0 2 0,-6 0-8191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47.840"/>
    </inkml:context>
    <inkml:brush xml:id="br0">
      <inkml:brushProperty name="width" value="0.05" units="cm"/>
      <inkml:brushProperty name="height" value="0.05" units="cm"/>
    </inkml:brush>
  </inkml:definitions>
  <inkml:trace contextRef="#ctx0" brushRef="#br0">1 63 24575,'2'-3'0,"5"-7"0,4-2 0,-1-1 0,2 1 0,-5 3 0,-6 6 0,-6 8 0,-8 8 0,-2 1-8191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51.130"/>
    </inkml:context>
    <inkml:brush xml:id="br0">
      <inkml:brushProperty name="width" value="0.05" units="cm"/>
      <inkml:brushProperty name="height" value="0.05" units="cm"/>
    </inkml:brush>
  </inkml:definitions>
  <inkml:trace contextRef="#ctx0" brushRef="#br0">18 1 24575,'-1'12'0,"0"0"0,-5 17 0,-1 18 0,4 13 0,6 71 0,-1-107 0,1 0 0,1-1 0,1 0 0,1 0 0,1 0 0,11 23 0,-16-42 0,0 1 0,1-1 0,0 1 0,0-1 0,0 0 0,0 0 0,0-1 0,1 1 0,0-1 0,0 1 0,0-1 0,0 0 0,0-1 0,1 1 0,9 3 0,-7-3 0,1-1 0,-1 0 0,1-1 0,0 0 0,0 0 0,0 0 0,0-1 0,-1-1 0,15-1 0,-9 0 0,0-1 0,0-1 0,0 0 0,-1 0 0,0-1 0,0-1 0,0 0 0,0-1 0,-1 0 0,0 0 0,0-1 0,10-11 0,-2-3 0,-1 0 0,-1-2 0,-1 0 0,16-30 0,42-109 0,-58 126 0,-14 33 55,-1 1-184,1 0 0,-1 1 0,0-1 0,0 0-1,0 0 1,-1 0 0,1 0 0,-1 0 0,1 0 0,-1-5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51.566"/>
    </inkml:context>
    <inkml:brush xml:id="br0">
      <inkml:brushProperty name="width" value="0.05" units="cm"/>
      <inkml:brushProperty name="height" value="0.05" units="cm"/>
    </inkml:brush>
  </inkml:definitions>
  <inkml:trace contextRef="#ctx0" brushRef="#br0">1 49 24575,'0'-2'0,"0"0"0,0 0 0,0 0 0,0 0 0,0 0 0,1 0 0,-1 1 0,1-1 0,-1 0 0,1 0 0,0 0 0,0 1 0,0-1 0,0 0 0,0 1 0,0-1 0,0 1 0,1-1 0,-1 1 0,0-1 0,1 1 0,-1 0 0,1 0 0,0 0 0,-1 0 0,1 0 0,0 0 0,-1 0 0,1 0 0,0 1 0,0-1 0,0 1 0,0 0 0,0-1 0,0 1 0,0 0 0,0 0 0,3 0 0,8 1 0,1 0 0,-1 1 0,1 1 0,18 5 0,-20-5 0,537 106 0,-508-105-682,40 0-1,-72-4-6143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52.100"/>
    </inkml:context>
    <inkml:brush xml:id="br0">
      <inkml:brushProperty name="width" value="0.05" units="cm"/>
      <inkml:brushProperty name="height" value="0.05" units="cm"/>
    </inkml:brush>
  </inkml:definitions>
  <inkml:trace contextRef="#ctx0" brushRef="#br0">114 205 24575,'1'-11'0,"-1"-1"0,2 1 0,-1 0 0,1 1 0,1-1 0,0 0 0,1 1 0,0-1 0,10-17 0,-11 23 0,0-1 0,1 1 0,0-1 0,0 1 0,1 0 0,-1 1 0,1-1 0,0 1 0,0 0 0,0 0 0,1 0 0,0 1 0,-1 0 0,1 0 0,0 0 0,1 1 0,10-3 0,-13 4 0,0 0 0,0 1 0,-1-1 0,1 1 0,0 0 0,0 0 0,-1 1 0,1-1 0,0 1 0,-1 0 0,1 0 0,0 0 0,-1 0 0,1 1 0,-1-1 0,5 4 0,-4-2 0,0 0 0,0 0 0,-1 1 0,0-1 0,0 1 0,0 0 0,0 0 0,0 0 0,-1 1 0,1-1 0,1 6 0,1 4 0,-1 0 0,-1 0 0,0 0 0,-1 0 0,0 0 0,-1 1 0,-2 21 0,0-17 0,-1 1 0,-2-1 0,1 1 0,-2-1 0,-10 25 0,10-32 0,0 0 0,-1 0 0,-1 0 0,0-1 0,0 0 0,-1-1 0,-1 1 0,0-2 0,-10 10 0,12-13 0,-1-1 0,0 1 0,-1-2 0,1 1 0,-1-1 0,0 0 0,0-1 0,0 0 0,0-1 0,0 1 0,-1-2 0,-13 2 0,17-3 0,1 0 0,-1 0 0,0 0 0,0 0 0,1-1 0,-1 0 0,0 0 0,1-1 0,-1 1 0,1-1 0,0 0 0,0-1 0,-1 1 0,2-1 0,-1 0 0,0-1 0,0 1 0,1-1 0,0 1 0,0-2 0,0 1 0,-3-5 0,5 6 16,0-1-1,0 0 1,1 1-1,-1-1 1,1 0-1,0 0 1,0 0-1,1 0 1,-1 0-1,1 0 1,0 0-1,0 0 1,0 0-1,0 0 0,1 0 1,0 0-1,-1 0 1,2 0-1,-1 0 1,0 0-1,3-5 1,4-7-389,1 0 0,0 0 0,16-19 0,-22 31 159,5-7-6612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1.043"/>
    </inkml:context>
    <inkml:brush xml:id="br0">
      <inkml:brushProperty name="width" value="0.05" units="cm"/>
      <inkml:brushProperty name="height" value="0.05" units="cm"/>
    </inkml:brush>
  </inkml:definitions>
  <inkml:trace contextRef="#ctx0" brushRef="#br0">35 1 24575,'-4'3'0,"1"1"0,0 0 0,1 1 0,-1-1 0,1 0 0,-1 1 0,1 0 0,1-1 0,-1 1 0,1 0 0,-2 9 0,0 6 0,1 32 0,2-38 0,1 168 0,8-1 0,49 277 0,130 345 0,-149-660 0,139 467 0,-178-609 0,0 1 0,1-1 0,-1 0 0,1 1 0,-1-1 0,1 0 0,0 0 0,-1 1 0,1-1 0,0 0 0,0 0 0,0 0 0,0 0 0,0 0 0,0 0 0,0 0 0,0-1 0,1 1 0,-1 0 0,0 0 0,0-1 0,1 1 0,-1-1 0,0 1 0,1-1 0,-1 0 0,0 0 0,1 1 0,-1-1 0,1 0 0,0 0 0,5-1 0,0 0 0,-1-1 0,1 0 0,-1 0 0,10-4 0,4-2 0,773-194-1139,710-69-3362,14 73 2569,-1446 190 1833,22-4 74,707-107 2021,-768 113-1031,-19 4-522,0 0-1,-1-1 0,1 0 0,-1-1 1,0-1-1,22-10 0,-33 14-442,-1 1-1,1 0 1,-1 0 0,1 0-1,-1 0 1,1-1 0,-1 1-1,1 0 1,-1-1-1,0 1 1,1 0 0,-1-1-1,0 1 1,1 0 0,-1-1-1,0 1 1,1-1 0,-1 1-1,0 0 1,1-1 0,-1 1-1,0-1 1,0 1-1,0-1 1,0 1 0,1-1-1,-1 1 1,0-1 0,0 1-1,0-1 1,0 1 0,0-1-1,0 0 1,0 1 0,0-1-1,-1 1 1,1-1-1,0 1 1,0-1 0,0 1-1,0 0 1,-1-1 0,1 1-1,0-1 1,-1 1 0,1-1-1,0 1 1,-1 0 0,1-1-1,0 1 1,-1-1-1,-12-8-6532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2.604"/>
    </inkml:context>
    <inkml:brush xml:id="br0">
      <inkml:brushProperty name="width" value="0.05" units="cm"/>
      <inkml:brushProperty name="height" value="0.05" units="cm"/>
    </inkml:brush>
  </inkml:definitions>
  <inkml:trace contextRef="#ctx0" brushRef="#br0">1 958 24575,'11'-1'0,"1"-1"0,-1 0 0,0-1 0,0 0 0,0 0 0,14-8 0,7-1 0,874-237-2788,22 75-703,1519-186 3023,-2421 356 468,689-84 190,-1 43 716,-677 44 236,96 4 2440,-131-3-3567,-1 1-1,1-1 0,-1 0 0,1 1 0,-1-1 0,1 1 0,-1 0 1,0 0-1,1-1 0,-1 1 0,0 0 0,1 0 0,-1 0 0,0 0 1,0 0-1,0 0 0,0 1 0,0-1 0,0 0 0,0 0 0,-1 1 1,1-1-1,0 1 0,-1-1 0,1 1 0,-1-1 0,0 1 0,1-1 1,-1 1-1,0-1 0,0 1 0,0-1 0,0 1 0,0 2 0,0 8 81,-1 0 0,-1 1 0,-4 18-1,1-7-41,-1 39-53,3 1 0,2-1 0,4 1 0,2-1 0,14 68 0,92 306 0,-3-103 0,16 52 0,-93-272 0,22 167 0,-48-244 0,0 10 0,2-1 0,1 0 0,28 80 0,-36-125 0,1 1 0,0 0 0,-1-1 0,0 1 0,1 0 0,-1-1 0,0 1 0,0 0 0,0 0 0,0-1 0,0 1 0,0 0 0,-1 0 0,1-1 0,0 1 0,-1 0 0,0-1 0,1 1 0,-1-1 0,0 1 0,0-1 0,0 1 0,0-1 0,0 1 0,0-1 0,0 0 0,0 0 0,0 1 0,-1-1 0,1 0 0,-1 0 0,1 0 0,-1 0 0,1-1 0,-4 2 0,-6 3 0,-1 0 0,1-1 0,-1-1 0,-14 3 0,9-3 0,-581 92-636,427-75 383,-168 25-1113,184-24-4570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3.588"/>
    </inkml:context>
    <inkml:brush xml:id="br0">
      <inkml:brushProperty name="width" value="0.05" units="cm"/>
      <inkml:brushProperty name="height" value="0.05" units="cm"/>
    </inkml:brush>
  </inkml:definitions>
  <inkml:trace contextRef="#ctx0" brushRef="#br0">0 0 24575,'0'3'0,"0"6"0,0 8 0,0 10 0,3 9 0,1 7 0,3 4 0,2 1 0,1 1 0,1-3 0,-2-3 0,-1-5 0,-1-5 0,0-4 0,-2-7-8191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4.027"/>
    </inkml:context>
    <inkml:brush xml:id="br0">
      <inkml:brushProperty name="width" value="0.05" units="cm"/>
      <inkml:brushProperty name="height" value="0.05" units="cm"/>
    </inkml:brush>
  </inkml:definitions>
  <inkml:trace contextRef="#ctx0" brushRef="#br0">68 360 24575,'-10'-16'0,"0"-1"0,1-1 0,1 0 0,-6-20 0,10 27 0,1-1 0,0-1 0,1 1 0,0 0 0,1-1 0,0 1 0,2-19 0,-1 27 0,1-1 0,0 1 0,0 0 0,1-1 0,-1 1 0,1 0 0,0 0 0,0 0 0,0 0 0,1 0 0,-1 0 0,1 1 0,4-5 0,-2 3 0,1-1 0,1 2 0,-1-1 0,0 0 0,1 1 0,0 1 0,8-4 0,4-1 0,1 2 0,0 0 0,0 2 0,39-5 0,-40 7 0,-1 1 0,1 0 0,-1 1 0,1 2 0,34 5 0,-48-5 0,0-1 0,1 1 0,-1-1 0,0 1 0,0 1 0,0-1 0,-1 1 0,1 0 0,0 0 0,-1 0 0,0 1 0,0 0 0,0-1 0,0 1 0,-1 1 0,1-1 0,-1 0 0,0 1 0,-1 0 0,1 0 0,-1-1 0,0 2 0,0-1 0,2 7 0,-3-3 0,0-1 0,0 0 0,-1 1 0,0-1 0,0 1 0,-1-1 0,0 1 0,-1-1 0,1 0 0,-2 0 0,1 0 0,-1 0 0,0 0 0,-7 11 0,-8 11 0,-1-1 0,-29 35 0,7-11 0,37-47 0,0 0 0,0 0 0,1 0 0,0 1 0,-4 10 0,6-16 0,1 1 0,-1 0 0,1-1 0,0 1 0,0 0 0,0-1 0,0 1 0,0 0 0,0 0 0,0-1 0,0 1 0,1 0 0,-1-1 0,0 1 0,1 0 0,0-1 0,-1 1 0,1-1 0,0 1 0,0-1 0,0 1 0,0-1 0,0 0 0,0 1 0,0-1 0,0 0 0,1 0 0,-1 0 0,2 1 0,3 2 0,1-1 0,-1 0 0,0 0 0,1-1 0,0 0 0,0 0 0,-1 0 0,15 0 0,60 1 0,-56-4 0,-25 1 0,31 0 0,1 0 0,0 2 0,0 1 0,-1 2 0,37 10 0,-65-14 0,-1-1 0,1 1 0,-1 0 0,1 0 0,-1 0 0,0 1 0,1-1 0,-1 1 0,0-1 0,0 1 0,0-1 0,0 1 0,0 0 0,0 0 0,-1 0 0,1 0 0,-1 1 0,1-1 0,-1 0 0,1 4 0,-1-3 0,-1-1 0,0 1 0,0-1 0,0 1 0,0-1 0,0 1 0,-1-1 0,1 1 0,-1-1 0,1 0 0,-1 1 0,0-1 0,0 0 0,0 1 0,0-1 0,-1 0 0,1 0 0,-1 0 0,1 0 0,-1 0 0,-2 2 0,-9 9 49,0-1 0,-1-1 0,0 0-1,-1-1 1,0-1 0,-22 11 0,-100 37-1756,94-42-5119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1.010"/>
    </inkml:context>
    <inkml:brush xml:id="br0">
      <inkml:brushProperty name="width" value="0.05" units="cm"/>
      <inkml:brushProperty name="height" value="0.05" units="cm"/>
    </inkml:brush>
  </inkml:definitions>
  <inkml:trace contextRef="#ctx0" brushRef="#br0">120 0 24575,'-13'13'0,"1"0"0,0 1 0,1 0 0,1 1 0,0 0 0,-13 28 0,18-32 0,0 1 0,1 0 0,0 0 0,1 0 0,0 1 0,1-1 0,1 1 0,0-1 0,0 1 0,2 16 0,0-25 0,-1 0 0,1 1 0,-1-1 0,1 0 0,1 0 0,-1 0 0,0 0 0,1-1 0,0 1 0,0 0 0,0-1 0,1 1 0,-1-1 0,1 0 0,-1 1 0,1-1 0,0 0 0,0-1 0,1 1 0,-1-1 0,1 1 0,-1-1 0,1 0 0,0 0 0,-1-1 0,1 1 0,0-1 0,0 0 0,0 0 0,0 0 0,5 0 0,-1 0 0,1-1 0,-1 0 0,1 0 0,-1-1 0,1 0 0,-1-1 0,0 0 0,0 0 0,0-1 0,0 0 0,0 0 0,0 0 0,-1-1 0,11-8 0,-6 3 0,-1 0 0,0-1 0,-1 0 0,0-1 0,-1 0 0,0-1 0,13-22 0,-18 26 0,0 1 0,0-2 0,-1 1 0,0 0 0,0-1 0,-1 1 0,0-1 0,0 0 0,-1 0 0,0 0 0,-1 0 0,0 0 0,-2-15 0,1 21 0,1 0 0,-1 0 0,0 0 0,0 0 0,0 1 0,0-1 0,-1 0 0,1 1 0,-1-1 0,1 1 0,-1 0 0,0-1 0,0 1 0,0 0 0,0 0 0,-5-3 0,3 3 0,0 0 0,0 0 0,-1 0 0,1 0 0,0 1 0,-1 0 0,1 0 0,-1 0 0,-8-1 0,0 2 0,0 1 0,1 0 0,-1 0 0,1 1 0,-1 1 0,-22 8 0,22-6-341,1 0 0,0 1-1,-13 8 1,3 2-6485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5.312"/>
    </inkml:context>
    <inkml:brush xml:id="br0">
      <inkml:brushProperty name="width" value="0.05" units="cm"/>
      <inkml:brushProperty name="height" value="0.05" units="cm"/>
    </inkml:brush>
  </inkml:definitions>
  <inkml:trace contextRef="#ctx0" brushRef="#br0">1 346 24575,'0'-1'0,"0"-1"0,1 0 0,-1 1 0,1 0 0,-1-1 0,1 1 0,0-1 0,0 1 0,-1 0 0,1-1 0,0 1 0,0 0 0,0 0 0,1 0 0,-1 0 0,0 0 0,0 0 0,3-1 0,25-15 0,-10 9 0,0 0 0,1 2 0,0 0 0,0 1 0,0 1 0,25-1 0,-9 3 0,0 1 0,62 7 0,-87-4 0,1 0 0,-1 0 0,0 1 0,0 0 0,19 9 0,-27-11 0,-1 0 0,0 0 0,0 0 0,0 0 0,0 1 0,0-1 0,0 0 0,-1 1 0,1-1 0,0 1 0,-1 0 0,1 0 0,-1-1 0,1 1 0,-1 0 0,0 0 0,0 0 0,0 1 0,0-1 0,0 0 0,-1 0 0,1 0 0,-1 1 0,1-1 0,-1 0 0,0 1 0,0-1 0,0 0 0,0 1 0,0-1 0,0 0 0,-1 1 0,1-1 0,-1 0 0,-1 5 0,-1-3 0,0 1 0,0 0 0,0 0 0,0-1 0,-1 0 0,0 0 0,0 0 0,0 0 0,0 0 0,-1-1 0,1 0 0,-10 5 0,10-6 0,0 0 0,0 0 0,0 0 0,0 0 0,0-1 0,0 0 0,-1 0 0,1 0 0,0 0 0,-1-1 0,1 0 0,0 0 0,-1 0 0,1 0 0,0-1 0,-9-1 0,12 1 0,0 1 0,0-1 0,0 0 0,0 1 0,0-1 0,0 0 0,0 0 0,0 0 0,0 0 0,1 0 0,-1 0 0,0 0 0,1 0 0,-1 0 0,1 0 0,-1 0 0,1 0 0,-1 0 0,1-1 0,0 1 0,-1 0 0,1 0 0,0 0 0,0-1 0,0 1 0,0 0 0,0 0 0,0-1 0,1 1 0,-1 0 0,0 0 0,1 0 0,-1-1 0,1-1 0,2-6 0,1 1 0,0-1 0,6-11 0,-8 16 0,18-27 0,0 1 0,2 1 0,2 1 0,34-32 0,-57 58 0,0 1 0,-1 0 0,1 0 0,0 1 0,0-1 0,0 0 0,0 0 0,0 0 0,0 1 0,0-1 0,0 0 0,0 1 0,0-1 0,0 1 0,0-1 0,0 1 0,0 0 0,3-1 0,-3 1 0,-1 1 0,1-1 0,-1 0 0,0 0 0,1 1 0,-1-1 0,1 0 0,-1 1 0,1-1 0,-1 1 0,0-1 0,1 1 0,-1-1 0,0 0 0,0 1 0,1-1 0,-1 1 0,0-1 0,0 1 0,0-1 0,1 1 0,-1 0 0,0-1 0,0 1 0,0-1 0,0 1 0,0 6 0,0 0 0,0 0 0,0 0 0,-3 11 0,1-10 0,-1 6 0,1-1 0,0 0 0,1 1 0,0 20 0,2-30 0,-1-1 0,1 1 0,-1 0 0,1-1 0,0 1 0,1-1 0,-1 1 0,1-1 0,-1 0 0,1 1 0,0-1 0,0 0 0,0 0 0,1 0 0,-1-1 0,1 1 0,0-1 0,-1 1 0,1-1 0,0 0 0,5 3 0,2 0 0,0-1 0,0 0 0,1-1 0,-1 0 0,1-1 0,0 0 0,-1 0 0,13-1 0,10 0 0,44-6 0,-64 4 0,-1-1 0,0 0 0,0 0 0,0-2 0,22-8 0,-32 11 0,1 0 0,-1 0 0,0 0 0,0 0 0,0-1 0,0 1 0,0 0 0,0-1 0,-1 1 0,1-1 0,0 0 0,-1 0 0,1 1 0,-1-1 0,0 0 0,0 0 0,1 0 0,-1-1 0,-1 1 0,1 0 0,0 0 0,0 0 0,-1-1 0,1 1 0,-1 0 0,0-1 0,0 1 0,0-1 0,0 1 0,0 0 0,0-1 0,-1 1 0,1 0 0,-1 0 0,1-1 0,-1 1 0,0 0 0,-2-3 0,-2-4 0,0 0 0,-1 0 0,0 1 0,-1 0 0,0 0 0,0 0 0,-1 1 0,0 0 0,0 1 0,-16-10 0,8 6 0,-1 1 0,-1 0 0,0 1 0,-35-10 0,48 17 0,1 0 0,-1 1 0,1 0 0,-1 0 0,1 0 0,-1 0 0,1 1 0,-1-1 0,-6 3 0,10-3 0,0 1 0,0-1 0,0 0 0,0 0 0,0 1 0,0-1 0,0 1 0,0-1 0,0 1 0,1-1 0,-1 1 0,0-1 0,0 1 0,1 0 0,-1-1 0,0 1 0,1 0 0,-1 0 0,1 0 0,-1-1 0,1 1 0,-1 0 0,1 0 0,0 0 0,-1 0 0,1 0 0,0 0 0,0 0 0,-1 0 0,1 0 0,0 0 0,0 0 0,0 0 0,0 0 0,1 0 0,-1 0 0,0 0 0,0 0 0,0-1 0,1 1 0,-1 0 0,1 0 0,-1 0 0,0 0 0,1 0 0,0 0 0,-1-1 0,1 1 0,1 1 0,-1 0 0,1 0 0,0 0 0,0 0 0,1-1 0,-1 1 0,0 0 0,0-1 0,1 0 0,-1 1 0,1-1 0,-1 0 0,1 0 0,0-1 0,-1 1 0,1 0 0,0-1 0,0 0 0,-1 0 0,1 0 0,4 0 0,7-1 0,0 0 0,23-7 0,-31 7 0,137-37 0,-132 35 0,-10 2 0,0 1 0,-1 0 0,1 0 0,0 0 0,-1-1 0,1 1 0,0 0 0,0 0 0,-1 0 0,1 0 0,0 1 0,-1-1 0,1 0 0,0 0 0,0 0 0,-1 0 0,1 1 0,0-1 0,-1 0 0,1 1 0,-1-1 0,1 0 0,0 1 0,-1-1 0,1 1 0,-1-1 0,1 1 0,-1-1 0,1 1 0,-1 0 0,0-1 0,1 1 0,-1-1 0,0 1 0,1 0 0,-1-1 0,0 1 0,0 0 0,6 36 0,-2-8 0,-1-22 0,1 1 0,0 0 0,0-1 0,0 0 0,1 0 0,1 0 0,-1-1 0,1 0 0,0 0 0,0 0 0,1-1 0,-1 1 0,10 4 0,-7-5 0,0 0 0,-1-1 0,1 0 0,1 0 0,-1-1 0,1 0 0,-1-1 0,1 0 0,0-1 0,-1 0 0,13 0 0,-19-1 0,0 0 0,0 0 0,0 0 0,-1-1 0,1 1 0,0-1 0,0 0 0,0 0 0,0 0 0,-1 0 0,1 0 0,0-1 0,-1 1 0,1-1 0,-1 0 0,0 0 0,1 0 0,-1 0 0,2-3 0,-1 1 0,-1 1 0,0-1 0,-1 0 0,1 0 0,-1 1 0,1-1 0,-1-1 0,0 1 0,-1 0 0,1 0 0,-1 0 0,0-6 0,0-4 0,-2 0 0,0 0 0,0 1 0,-1-1 0,-1 0 0,-1 1 0,-5-14 0,-4 3 0,12 22 0,7 17 0,4 6 0,1-1 0,1-1 0,0 0 0,1 0 0,19 20 0,-25-32 0,0 0 0,1 0 0,-1-1 0,1 0 0,0-1 0,1 1 0,0-1 0,0-1 0,0 0 0,0 0 0,0 0 0,1-1 0,0 0 0,-1-1 0,16 2 0,-21-3 0,0-1 0,1 0 0,-1 0 0,0 0 0,1-1 0,-1 1 0,0-1 0,0 0 0,1 0 0,-1 0 0,0 0 0,0 0 0,0-1 0,0 0 0,0 1 0,-1-1 0,1 0 0,0 0 0,-1-1 0,0 1 0,1 0 0,-1-1 0,0 1 0,0-1 0,0 0 0,-1 0 0,1 0 0,-1 0 0,1 0 0,-1 0 0,0 0 0,0 0 0,1-6 0,-1-1 0,1 1 0,-1-1 0,-1 0 0,0 0 0,0 1 0,-1-1 0,0 0 0,0 1 0,-1-1 0,-5-13 0,2 10 29,-1 0-1,0 1 1,-1 0-1,-1 0 0,0 1 1,0 0-1,-1 0 1,-1 1-1,1 0 1,-2 0-1,-18-12 1,23 18-60,0 0 0,0 0-1,-1 1 1,1 0 0,-1 1 0,0-1 0,0 1 0,0 1 0,0-1 0,-12 0 0,14 2-54,-1 0 0,1 1-1,-1-1 1,1 1 0,-1 1-1,1-1 1,0 1 0,0-1-1,0 2 1,0-1 0,0 1-1,0-1 1,0 1 0,1 0-1,-6 6 1,-5 5-6741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5.637"/>
    </inkml:context>
    <inkml:brush xml:id="br0">
      <inkml:brushProperty name="width" value="0.05" units="cm"/>
      <inkml:brushProperty name="height" value="0.05" units="cm"/>
    </inkml:brush>
  </inkml:definitions>
  <inkml:trace contextRef="#ctx0" brushRef="#br0">1 58 24575,'2'-3'0,"0"0"0,-1 0 0,1 0 0,-1 0 0,1 0 0,-1-1 0,0 1 0,0 0 0,-1-1 0,1 1 0,-1-1 0,1-5 0,0-1 0,-2 20 0,1-1 0,0 1 0,0 0 0,1-1 0,0 1 0,1-1 0,0 1 0,1-1 0,0 0 0,0 0 0,1 0 0,7 12 0,-4-9 0,0-1 0,1 0 0,0-1 0,0 1 0,1-2 0,1 1 0,0-1 0,0-1 0,14 9 0,-19-14 34,-1 0-190,1 0 1,-1 0-1,0 0 1,0 0 0,0 1-1,0-1 1,0 1-1,3 5 1,-2 0-6671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6.041"/>
    </inkml:context>
    <inkml:brush xml:id="br0">
      <inkml:brushProperty name="width" value="0.05" units="cm"/>
      <inkml:brushProperty name="height" value="0.05" units="cm"/>
    </inkml:brush>
  </inkml:definitions>
  <inkml:trace contextRef="#ctx0" brushRef="#br0">27 190 24575,'1'0'0,"-1"1"0,0 0 0,1 0 0,-1 0 0,1 0 0,-1-1 0,1 1 0,0 0 0,-1 0 0,1-1 0,0 1 0,-1-1 0,1 1 0,0 0 0,0-1 0,-1 0 0,1 1 0,0-1 0,0 1 0,0-1 0,0 0 0,0 1 0,0-1 0,-1 0 0,1 0 0,0 0 0,2 0 0,27 2 0,-14-3 0,0 0 0,1-2 0,-1 0 0,25-8 0,-32 8 0,1 0 0,-1-1 0,-1 0 0,1-1 0,-1 0 0,1 0 0,-2-1 0,1 0 0,7-7 0,-13 11 0,0 0 0,0 0 0,0 0 0,-1 0 0,1 0 0,-1 0 0,1 0 0,-1 0 0,0-1 0,0 1 0,0-1 0,0 1 0,-1-1 0,1 1 0,0-1 0,-1 1 0,0-1 0,0 0 0,0 1 0,0-1 0,0 1 0,0-1 0,-1 0 0,1 1 0,-1-1 0,0 1 0,-1-5 0,-1 3 0,1 0 0,-1 1 0,0-1 0,0 1 0,0 0 0,0 0 0,-1 0 0,1 0 0,-1 1 0,0-1 0,0 1 0,0 0 0,0 0 0,0 0 0,-7-1 0,-2-1 0,-1 0 0,0 1 0,1 1 0,-1 1 0,-1 0 0,-21 1 0,31 0 0,-1 1 0,1-1 0,-1 1 0,1 0 0,0 0 0,-1 1 0,1 0 0,0 0 0,0 0 0,0 0 0,1 1 0,-1 0 0,0 0 0,1 0 0,0 0 0,0 1 0,0 0 0,0 0 0,-6 8 0,9-9 0,-1 1 0,1-1 0,-1 1 0,1 0 0,1-1 0,-1 1 0,0 0 0,1 0 0,0 0 0,0-1 0,0 1 0,0 0 0,1 0 0,-1 0 0,1 0 0,0-1 0,0 1 0,1 0 0,-1-1 0,4 7 0,0-1 0,0 0 0,1 0 0,0 0 0,0-1 0,1 1 0,11 9 0,-7-8-136,0-1-1,1-1 1,1 0-1,-1-1 1,1 0-1,0-1 1,0 0-1,1-1 0,18 5 1,5-3-6690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5:06.428"/>
    </inkml:context>
    <inkml:brush xml:id="br0">
      <inkml:brushProperty name="width" value="0.05" units="cm"/>
      <inkml:brushProperty name="height" value="0.05" units="cm"/>
    </inkml:brush>
  </inkml:definitions>
  <inkml:trace contextRef="#ctx0" brushRef="#br0">12 289 24575,'-2'-1'0,"1"0"0,0 0 0,0 0 0,1 0 0,-1-1 0,0 1 0,0 0 0,1 0 0,-1-1 0,0 1 0,1-1 0,-1 1 0,1-1 0,-1-1 0,1 2 0,0 0 0,1 0 0,-1 0 0,0 1 0,0-1 0,0 0 0,0 0 0,1 1 0,-1-1 0,0 0 0,1 0 0,-1 1 0,1-1 0,-1 0 0,0 1 0,1-1 0,0 1 0,-1-1 0,1 1 0,0-2 0,1 1 0,0 0 0,0 0 0,0 1 0,-1-1 0,1 0 0,1 0 0,-1 1 0,0 0 0,0-1 0,0 1 0,0 0 0,0 0 0,0 0 0,0 0 0,0 0 0,0 0 0,1 1 0,3 1 0,5 2 0,0 1 0,0 1 0,-1-1 0,0 2 0,0 0 0,0 0 0,10 11 0,0 0 0,-1 1 0,18 27 0,-32-41 0,21 33 0,-24-35 0,0 0 0,-1 0 0,1 0 0,-1 1 0,0-1 0,0 0 0,0 1 0,-1-1 0,1 0 0,0 6 0,-1-8 0,0 0 0,0 0 0,-1 0 0,1 0 0,0 0 0,0 0 0,-1 0 0,1 0 0,0 0 0,-1 0 0,1 0 0,-1 0 0,0 0 0,1 0 0,-1-1 0,1 1 0,-1 0 0,0 0 0,0-1 0,0 1 0,1 0 0,-1-1 0,0 1 0,0-1 0,0 1 0,0-1 0,0 0 0,0 1 0,0-1 0,0 0 0,0 0 0,0 1 0,0-1 0,0 0 0,0 0 0,0 0 0,0 0 0,0 0 0,0-1 0,0 1 0,0 0 0,0 0 0,-2-1 0,-2 0 0,0-1 0,0 1 0,1-1 0,-1 0 0,0 0 0,1-1 0,-8-4 0,8 4 0,0-1 0,0 0 0,0 0 0,1 0 0,0 0 0,-1-1 0,1 1 0,1-1 0,-1 0 0,1 0 0,-1 0 0,-1-7 0,2 3 0,0-1 0,0 1 0,1-1 0,0 1 0,1-1 0,1-14 0,2 2 0,1 0 0,0 0 0,2 1 0,0 0 0,14-29 0,-11 30 0,1 0 0,1 1 0,14-19 0,-20 30 0,1 1 0,-1 0 0,2 1 0,-1 0 0,1-1 0,0 2 0,0-1 0,1 1 0,-1 0 0,11-4 0,-16 8-33,0 1 0,0-1-1,0 0 1,0 1 0,0-1-1,0 1 1,0 0 0,0-1 0,0 1-1,0 0 1,0 0 0,0 1-1,0-1 1,0 0 0,0 1-1,0-1 1,0 1 0,0 0 0,0-1-1,0 1 1,0 0 0,-1 0-1,1 0 1,0 1 0,-1-1-1,1 0 1,-1 1 0,1-1 0,-1 0-1,1 1 1,-1 0 0,0-1-1,0 1 1,0 0 0,0 0-1,0 0 1,0-1 0,-1 1 0,1 0-1,0 3 1,5 16-6793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5.340"/>
    </inkml:context>
    <inkml:brush xml:id="br0">
      <inkml:brushProperty name="width" value="0.05" units="cm"/>
      <inkml:brushProperty name="height" value="0.05" units="cm"/>
    </inkml:brush>
  </inkml:definitions>
  <inkml:trace contextRef="#ctx0" brushRef="#br0">374 39 24575,'1'0'0,"0"-1"0,0 1 0,1 0 0,-1 0 0,0-1 0,0 1 0,0-1 0,0 1 0,0-1 0,0 0 0,-1 1 0,1-1 0,0 0 0,0 1 0,0-1 0,0 0 0,-1 0 0,2-2 0,-2 3 0,1-1 0,-1 1 0,0 0 0,0-1 0,1 1 0,-1-1 0,0 1 0,0-1 0,0 1 0,0-1 0,0 1 0,1-1 0,-1 1 0,0 0 0,0-1 0,0 1 0,0-1 0,-1 1 0,1-1 0,0 1 0,0-1 0,0 1 0,0-1 0,0 1 0,-1-1 0,1 1 0,0 0 0,0-1 0,-1 1 0,1-1 0,0 1 0,0 0 0,-1-1 0,1 1 0,-1 0 0,1-1 0,0 1 0,-1 0 0,1 0 0,-1-1 0,1 1 0,0 0 0,-1 0 0,1 0 0,-1 0 0,0-1 0,-9-1 0,-1 0 0,1 0 0,-1 1 0,1 0 0,-1 1 0,0 0 0,-15 3 0,8-1 0,0 2 0,1 0 0,-29 11 0,34-10 0,0 1 0,0 1 0,1 0 0,0 1 0,0 0 0,1 0 0,0 1 0,1 0 0,0 1 0,0 0 0,1 1 0,0-1 0,1 1 0,0 1 0,1 0 0,0 0 0,1 0 0,0 0 0,1 1 0,0 0 0,1 0 0,1 0 0,-2 24 0,3-22 0,1 0 0,0 0 0,1-1 0,0 1 0,1 0 0,1-1 0,0 0 0,1 1 0,1-1 0,0-1 0,1 1 0,0-1 0,1 0 0,1 0 0,0-1 0,0 0 0,1 0 0,1-1 0,0 0 0,1-1 0,15 12 0,-15-14 0,1-1 0,0 0 0,1-1 0,0 0 0,0-1 0,0-1 0,0 0 0,1-1 0,-1 0 0,1-1 0,0-1 0,26 0 0,-23-2 0,-1 0 0,1-2 0,-1 0 0,0 0 0,0-2 0,0 0 0,-1-1 0,0 0 0,0-2 0,21-12 0,-32 17 38,0 0 0,0 0 0,-1 0 0,1-1 0,-1 1 0,0-1 0,0 0 0,3-6 0,-5 10-79,0-1 0,-1 0 1,1 0-1,-1 0 0,1 0 1,-1 0-1,0 0 1,1 0-1,-1 0 0,0 0 1,0-1-1,0 1 0,0 0 1,0 0-1,0 0 0,0 0 1,0 0-1,0 0 1,0 0-1,0 0 0,-1 0 1,1 0-1,-1 0 0,1 0 1,0 0-1,-1 0 0,0 0 1,1 0-1,-1 0 1,0 0-1,1 0 0,-1 0 1,0 1-1,0-1 0,0 0 1,1 1-1,-1-1 1,0 1-1,0-1 0,0 1 1,-2-1-1,-8-4-6785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5.762"/>
    </inkml:context>
    <inkml:brush xml:id="br0">
      <inkml:brushProperty name="width" value="0.05" units="cm"/>
      <inkml:brushProperty name="height" value="0.05" units="cm"/>
    </inkml:brush>
  </inkml:definitions>
  <inkml:trace contextRef="#ctx0" brushRef="#br0">274 1 24575,'-14'0'0,"0"1"0,0 1 0,0 1 0,0 0 0,0 1 0,1 0 0,-1 1 0,1 0 0,-18 11 0,21-11 0,1 1 0,0 0 0,0 1 0,1-1 0,0 1 0,0 1 0,0 0 0,1 0 0,1 0 0,-1 1 0,1 0 0,1 1 0,-5 9 0,8-16 0,1 0 0,0 1 0,0-1 0,0 0 0,0 1 0,0-1 0,1 1 0,0-1 0,-1 1 0,1-1 0,1 1 0,-1-1 0,0 1 0,1-1 0,0 1 0,0-1 0,0 1 0,0-1 0,0 0 0,2 4 0,0-3 0,0-1 0,0 1 0,1 0 0,-1-1 0,1 1 0,-1-1 0,1 0 0,0-1 0,0 1 0,0 0 0,1-1 0,-1 0 0,6 2 0,-2-1 0,-1-1 0,1 0 0,0 0 0,0 0 0,0-1 0,0 0 0,0-1 0,0 0 0,0 0 0,0-1 0,1 0 0,-1 0 0,-1-1 0,1 0 0,0 0 0,0-1 0,9-5 0,-13 6-33,-1 0 0,1 0-1,-1-1 1,0 0 0,0 1-1,0-1 1,0 0 0,0 0 0,-1-1-1,1 1 1,-1-1 0,0 1-1,0-1 1,0 0 0,-1 1-1,1-1 1,-1 0 0,0 0 0,0 0-1,0 0 1,-1-1 0,0 1-1,1 0 1,-1 0 0,-1 0-1,1 0 1,0 0 0,-1 0 0,0 0-1,0 0 1,0 0 0,-1 0-1,1 0 1,-1 0 0,0 0-1,0 1 1,0-1 0,-1 1 0,1 0-1,-6-6 1,-10-7-6793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6.192"/>
    </inkml:context>
    <inkml:brush xml:id="br0">
      <inkml:brushProperty name="width" value="0.05" units="cm"/>
      <inkml:brushProperty name="height" value="0.05" units="cm"/>
    </inkml:brush>
  </inkml:definitions>
  <inkml:trace contextRef="#ctx0" brushRef="#br0">115 1 24575,'-4'0'0,"0"1"0,0-1 0,0 1 0,0 0 0,0 1 0,0-1 0,1 1 0,-1 0 0,1 0 0,-1 0 0,1 0 0,0 0 0,0 1 0,0-1 0,0 1 0,0 0 0,0 0 0,1 0 0,0 0 0,-1 1 0,-2 4 0,-2 5 0,1 0 0,0 0 0,0 0 0,-5 24 0,10-33 0,0-1 0,0 1 0,1 0 0,-1 0 0,1 0 0,0 0 0,0 0 0,1 0 0,-1 0 0,1-1 0,-1 1 0,1 0 0,1 0 0,-1 0 0,0-1 0,1 1 0,0-1 0,0 1 0,3 4 0,-3-6 0,0 0 0,1 0 0,-1 0 0,0 0 0,1 0 0,0 0 0,-1-1 0,1 1 0,0-1 0,0 0 0,-1 0 0,1 0 0,0 0 0,0 0 0,0-1 0,0 1 0,1-1 0,-1 0 0,0 0 0,0 0 0,0 0 0,0-1 0,0 1 0,0-1 0,5-1 0,-3 0 0,0 0 0,0 0 0,0 0 0,0-1 0,-1 0 0,1 0 0,-1 0 0,0 0 0,0-1 0,0 1 0,0-1 0,0 0 0,-1 0 0,0-1 0,0 1 0,0-1 0,0 1 0,-1-1 0,0 0 0,2-6 0,-3 8 0,0 0 0,0-1 0,0 1 0,-1-1 0,0 1 0,1 0 0,-1-1 0,0 1 0,-1-1 0,1 1 0,-1-1 0,1 1 0,-1 0 0,0 0 0,0-1 0,0 1 0,-1 0 0,1 0 0,-1 0 0,0 0 0,0 0 0,0 0 0,0 1 0,0-1 0,-1 1 0,1-1 0,-1 1 0,0 0 0,1 0 0,-1 0 0,0 0 0,-4-1 0,5 1-65,-1 1 0,0 0 0,0-1 0,0 1 0,0 1 0,0-1 0,0 0 0,0 1 0,0-1 0,0 1 0,0 0 0,0 0 0,0 0 0,0 0 0,0 1 0,0-1 0,0 1 0,0 0 0,0 0 0,-6 2 0,-3 5-6761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6.500"/>
    </inkml:context>
    <inkml:brush xml:id="br0">
      <inkml:brushProperty name="width" value="0.05" units="cm"/>
      <inkml:brushProperty name="height" value="0.05" units="cm"/>
    </inkml:brush>
  </inkml:definitions>
  <inkml:trace contextRef="#ctx0" brushRef="#br0">25 0 24575,'0'6'0,"0"8"0,0 7 0,0 5 0,-3 8 0,0 4 0,-1 3 0,1 2 0,1-5 0,0-2 0,-1-5 0,-2-7-8191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6.830"/>
    </inkml:context>
    <inkml:brush xml:id="br0">
      <inkml:brushProperty name="width" value="0.05" units="cm"/>
      <inkml:brushProperty name="height" value="0.05" units="cm"/>
    </inkml:brush>
  </inkml:definitions>
  <inkml:trace contextRef="#ctx0" brushRef="#br0">1 3 24575,'35'-1'0,"-16"0"0,1 1 0,-1 1 0,0 0 0,20 5 0,-34-5 0,1 1 0,-1-1 0,0 1 0,0 0 0,-1 0 0,1 1 0,0 0 0,-1 0 0,1 0 0,-1 0 0,0 0 0,0 1 0,-1 0 0,1 0 0,-1 0 0,1 0 0,-1 1 0,0-1 0,2 7 0,20 41-1365,-20-39-5461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7.141"/>
    </inkml:context>
    <inkml:brush xml:id="br0">
      <inkml:brushProperty name="width" value="0.05" units="cm"/>
      <inkml:brushProperty name="height" value="0.05" units="cm"/>
    </inkml:brush>
  </inkml:definitions>
  <inkml:trace contextRef="#ctx0" brushRef="#br0">1 1 24575,'3'0'0,"3"0"0,2 3 0,-1 3 0,-2 5 0,-1 5 0,-2 4 0,-1 3 0,-1 2 0,0 1 0,-1 0 0,1-2 0,0-2 0,0-5-8191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1.687"/>
    </inkml:context>
    <inkml:brush xml:id="br0">
      <inkml:brushProperty name="width" value="0.05" units="cm"/>
      <inkml:brushProperty name="height" value="0.05" units="cm"/>
    </inkml:brush>
  </inkml:definitions>
  <inkml:trace contextRef="#ctx0" brushRef="#br0">1 65 24575,'5'-6'0,"1"1"0,0-1 0,0 2 0,0-1 0,0 1 0,1 0 0,7-4 0,-12 7 0,1 1 0,-1-1 0,0 0 0,1 1 0,-1-1 0,1 1 0,-1 0 0,1 0 0,-1 0 0,1 0 0,-1 0 0,1 0 0,-1 1 0,1-1 0,-1 1 0,1 0 0,-1 0 0,0 0 0,0 0 0,1 0 0,-1 0 0,0 1 0,0-1 0,0 1 0,2 1 0,5 6 0,-1 0 0,1 1 0,-2-1 0,1 2 0,-2-1 0,1 1 0,-1 0 0,-1 0 0,0 0 0,4 14 0,-7-18 0,0-1 0,0 1 0,-1 0 0,1 0 0,-2 0 0,1 0 0,-1 0 0,0 0 0,0 0 0,-1 0 0,0-1 0,0 1 0,-1 0 0,1 0 0,-2-1 0,1 1 0,-1-1 0,0 1 0,-5 8 0,7-14 0,0 1 0,0-1 0,0 1 0,-1-1 0,1 0 0,0 1 0,0-1 0,-1 0 0,1 0 0,-1 0 0,1 0 0,-1 0 0,0 0 0,1-1 0,-1 1 0,0 0 0,-2 0 0,3-1 0,-1 0 0,1 0 0,0-1 0,0 1 0,0 0 0,0 0 0,0-1 0,0 1 0,0-1 0,0 1 0,0-1 0,0 1 0,0-1 0,1 1 0,-1-1 0,0 0 0,0 0 0,0 1 0,1-1 0,-1 0 0,-1-2 0,0 0 0,0-1 0,1 0 0,-1 0 0,1 1 0,-1-1 0,1-1 0,0 1 0,0 0 0,1 0 0,0 0 0,-1 0 0,1 0 0,1-1 0,-1-3 0,5-9 0,0 0 0,1 1 0,0-1 0,1 1 0,1 1 0,1 0 0,0 0 0,1 0 0,0 1 0,1 1 0,1-1 0,0 2 0,20-16 0,-28 25 0,-1 0 0,1 1 0,-1 0 0,1 0 0,0 0 0,0 0 0,0 0 0,0 1 0,0 0 0,0-1 0,0 2 0,0-1 0,0 0 0,1 1 0,5 0 0,-6 1 0,-1-1 0,1 1 0,0 1 0,-1-1 0,1 0 0,-1 1 0,1 0 0,-1 0 0,0 0 0,0 0 0,0 0 0,0 0 0,0 1 0,0 0 0,-1 0 0,1-1 0,2 5 0,0 0 0,-1 0 0,0 0 0,0 0 0,-1 1 0,0-1 0,0 1 0,0 0 0,-1 0 0,1 9 0,-1-1 0,0 0 0,-2 0 0,-1 26 0,6-51 0,1 1 0,0 1 0,8-10 0,2-1 0,-7 7 0,1 0 0,1 0 0,-1 1 0,2 0 0,-1 1 0,1 0 0,18-10 0,-27 18 0,0-1 0,0 1 0,1-1 0,-1 1 0,0 0 0,0 0 0,1 0 0,-1 1 0,0-1 0,1 1 0,-1 0 0,1 0 0,-1 0 0,0 0 0,1 1 0,-1-1 0,1 1 0,-1 0 0,0 0 0,0 0 0,0 0 0,1 1 0,-1-1 0,0 1 0,0 0 0,-1 0 0,1 0 0,0 0 0,-1 0 0,1 0 0,-1 1 0,0 0 0,0-1 0,0 1 0,0 0 0,0 0 0,2 5 0,2 6-72,0 0 1,0 0-1,-1 1 0,-1 0 0,-1 0 0,0 0 0,-1 0 0,0 0 1,-1 1-1,-1-1 0,-1 0 0,0 1 0,-1-1 0,0 0 0,-2 0 1,1 0-1,-2 0 0,-8 18 0,0-6-6754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7.702"/>
    </inkml:context>
    <inkml:brush xml:id="br0">
      <inkml:brushProperty name="width" value="0.05" units="cm"/>
      <inkml:brushProperty name="height" value="0.05" units="cm"/>
    </inkml:brush>
  </inkml:definitions>
  <inkml:trace contextRef="#ctx0" brushRef="#br0">68 205 24575,'0'0'0,"0"0"0,0 0 0,0 0 0,-1 0 0,1 0 0,0 0 0,0 0 0,0 0 0,-1 0 0,1 0 0,0 0 0,0 0 0,0 0 0,-1 0 0,1 0 0,0 0 0,0 0 0,-1 0 0,1 0 0,0 1 0,0-1 0,0 0 0,0 0 0,-1 0 0,1 0 0,0 0 0,0 1 0,0-1 0,0 0 0,0 0 0,-1 0 0,1 0 0,0 1 0,0-1 0,0 0 0,0 0 0,0 0 0,0 1 0,0-1 0,0 0 0,0 0 0,0 0 0,0 1 0,0-1 0,0 0 0,0 0 0,0 1 0,0-1 0,0 0 0,0 0 0,0 0 0,0 1 0,0-1 0,0 0 0,0 0 0,0 0 0,1 1 0,-1-1 0,0 0 0,0 0 0,0 0 0,0 0 0,0 1 0,1-1 0,-1 0 0,0 0 0,0 0 0,0 0 0,1 0 0,15 16 0,-11-11 0,4 7 0,-7-9 0,0 1 0,0-1 0,0 0 0,1 0 0,0 0 0,4 3 0,-6-5 0,0-1 0,-1 1 0,1-1 0,0 0 0,0 1 0,-1-1 0,1 0 0,0 0 0,0 0 0,0 0 0,-1 0 0,1 0 0,0 0 0,0 0 0,0 0 0,0 0 0,-1 0 0,1 0 0,0-1 0,0 1 0,0 0 0,-1 0 0,1-1 0,0 1 0,0-1 0,-1 1 0,1-1 0,0 1 0,-1-1 0,1 1 0,-1-1 0,1 1 0,-1-1 0,1 0 0,-1 1 0,1-2 0,5-6 0,-1 0 0,0 0 0,-1 0 0,0-1 0,4-11 0,-6 15 0,0-1 0,0 0 0,-1 1 0,0-1 0,0 0 0,0 0 0,-1 0 0,0 0 0,-1-9 0,1 13 0,-1-1 0,0 1 0,0 0 0,0-1 0,0 1 0,0 0 0,0 0 0,-1 0 0,1 0 0,-1 0 0,0 0 0,1 0 0,-1 0 0,0 1 0,0-1 0,0 1 0,0-1 0,0 1 0,-1 0 0,1 0 0,0 0 0,-1 0 0,1 0 0,0 0 0,-5 0 0,3 0 0,0 1 0,0-1 0,0 1 0,0 0 0,0 0 0,0 0 0,0 1 0,0 0 0,0-1 0,0 1 0,0 1 0,0-1 0,0 1 0,1-1 0,-5 3 0,3 0 0,0-1 0,0 1 0,0 0 0,0 1 0,1-1 0,0 1 0,0 0 0,0 0 0,0 0 0,1 1 0,0-1 0,0 1 0,0-1 0,1 1 0,0 0 0,-3 12 0,4-9 0,0-1 0,1 0 0,0 0 0,0 0 0,1 0 0,0 0 0,0 0 0,1 0 0,0 0 0,0-1 0,1 1 0,4 9 0,-3-9 0,1 0 0,0 0 0,0 0 0,1 0 0,0-1 0,0 0 0,0 0 0,1 0 0,0-1 0,13 9 0,-14-12 0,1 1 0,-1-1 0,1 0 0,-1 0 0,1 0 0,0-1 0,0 0 0,0-1 0,0 0 0,0 0 0,1 0 0,-1-1 0,0 0 0,12-2 0,-4-1 0,0 0 0,-1-2 0,1 0 0,-1 0 0,0-2 0,-1 1 0,0-2 0,0 0 0,0 0 0,-1-1 0,15-15 0,-5 3 0,-1-2 0,-1 0 0,0-1 0,24-41 0,-16 16 0,24-54 0,-45 82 0,-8 15 0,-6 10 0,0 7-170,0 0-1,1 0 0,0 1 1,0-1-1,2 1 0,-1 1 1,-3 18-1,-2 4-6655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18.071"/>
    </inkml:context>
    <inkml:brush xml:id="br0">
      <inkml:brushProperty name="width" value="0.05" units="cm"/>
      <inkml:brushProperty name="height" value="0.05" units="cm"/>
    </inkml:brush>
  </inkml:definitions>
  <inkml:trace contextRef="#ctx0" brushRef="#br0">32 104 24575,'-6'0'0,"-4"-3"0,-2-4 0,9-3 0,15-4 0,23-1 0,29 1 0,33 0 0,34 3 0,36 3 0,30 3-1766,24 2 1766,20 5 0,8 1-2449,-38 1-1527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35.844"/>
    </inkml:context>
    <inkml:brush xml:id="br0">
      <inkml:brushProperty name="width" value="0.05" units="cm"/>
      <inkml:brushProperty name="height" value="0.05" units="cm"/>
    </inkml:brush>
  </inkml:definitions>
  <inkml:trace contextRef="#ctx0" brushRef="#br0">713 108 24575,'37'-44'0,"-29"34"0,0-1 0,1 1 0,17-15 0,-26 25 0,1-1 0,-1 0 0,1 1 0,0-1 0,-1 1 0,1-1 0,0 1 0,0-1 0,-1 1 0,1 0 0,0-1 0,0 1 0,0 0 0,0-1 0,-1 1 0,1 0 0,0 0 0,0 0 0,0 0 0,0 0 0,0 0 0,-1 0 0,1 0 0,0 0 0,0 1 0,1-1 0,-1 1 0,0 0 0,0 0 0,0 0 0,-1 0 0,1 0 0,0 0 0,-1 0 0,1 0 0,-1 0 0,1 0 0,-1 1 0,1-1 0,-1 0 0,0 0 0,0 0 0,1 2 0,-1 6 0,1 0 0,-1 0 0,-2 18 0,-9 26 0,-2-1 0,-3 0 0,-31 72 0,18-47 0,11-31 0,-199 523 0,-24-11 0,190-452 0,-120 271 0,168-370 0,0-1 0,1 0 0,0 0 0,0 0 0,0 1 0,-1 11 0,3-17 0,0 1 0,0-1 0,0 0 0,0 0 0,1 0 0,-1 1 0,0-1 0,0 0 0,1 0 0,-1 0 0,1 0 0,-1 0 0,1 0 0,0 0 0,-1 0 0,1 0 0,0 0 0,0 0 0,0 0 0,0 0 0,-1 0 0,1-1 0,0 1 0,0 0 0,1-1 0,-1 1 0,0-1 0,0 1 0,0-1 0,0 1 0,0-1 0,0 0 0,1 0 0,-1 0 0,0 1 0,0-1 0,1 0 0,0-1 0,130 1 0,-46-2 0,109 9-624,310 53 0,187 79-862,-596-118 1451,304 69-4,224 48 131,4-32-779,-598-102 681,-1 1 33,0-1 0,0-2 0,0-1 0,0-1 0,35-5 0,-60 4 38,-1 0 0,0 1 1,1-1-1,-1 0 0,0 0 1,1-1-1,-1 1 0,0-1 1,0 0-1,0 0 0,0 0 1,3-2-1,-5 2-59,0 1-1,0 0 1,0-1-1,0 1 1,-1-1-1,1 0 1,0 1-1,-1-1 1,1 1-1,-1-1 1,1 0-1,-1 0 1,0 1-1,1-1 1,-1 0-1,0 0 1,0 1-1,-1-1 1,1 0-1,0 0 1,0 1-1,-1-1 1,-1-3 0,-10-24-5932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36.788"/>
    </inkml:context>
    <inkml:brush xml:id="br0">
      <inkml:brushProperty name="width" value="0.05" units="cm"/>
      <inkml:brushProperty name="height" value="0.05" units="cm"/>
    </inkml:brush>
  </inkml:definitions>
  <inkml:trace contextRef="#ctx0" brushRef="#br0">1 0 24575,'12'5'0,"0"-1"0,0 0 0,0-1 0,1 0 0,20 2 0,6 1 0,1473 325-1775,-12 49-544,-1265-319 2199,-170-44 103,134 32-209,-150-40 560,0-1 0,54 0 0,-61-10 406,-40 2-609,1 0 0,-1-1 0,1 1-1,-1-1 1,1 0 0,-1 0-1,0 0 1,1 0 0,-1 0-1,0 0 1,0-1 0,0 1-1,3-3 1,-3 0 444,-8 12-265,1 14-310,1 0 0,0 0 0,2 1 0,0-1 0,3 44 0,0-21 0,-2 26 0,-2 1 0,-4-1 0,-2 0 0,-4-1 0,-3 0 0,-40 111 0,-82 111 0,-21-10 0,104-186 0,-103 165 0,-62 113 0,209-352 0,0 0 0,2 0 0,1 1 0,-7 32 0,14-138-1365,-2 45-5461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37.711"/>
    </inkml:context>
    <inkml:brush xml:id="br0">
      <inkml:brushProperty name="width" value="0.05" units="cm"/>
      <inkml:brushProperty name="height" value="0.05" units="cm"/>
    </inkml:brush>
  </inkml:definitions>
  <inkml:trace contextRef="#ctx0" brushRef="#br0">848 259 24575,'3'-3'0,"-1"0"0,0 0 0,0 0 0,-1 0 0,1-1 0,0 1 0,-1 0 0,1-5 0,5-10 0,0 4 0,0 0 0,-2-1 0,1 1 0,4-25 0,-9 36 0,-1 0 0,1-1 0,-1 1 0,0-1 0,0 1 0,0 0 0,0-1 0,0 1 0,-1-1 0,0 1 0,1 0 0,-1-1 0,0 1 0,-1 0 0,1 0 0,-1 0 0,1 0 0,-1 0 0,0 0 0,0 0 0,0 1 0,-1-1 0,1 1 0,0-1 0,-1 1 0,0 0 0,-4-3 0,-1 1 0,-1 0 0,0 1 0,-1-1 0,1 2 0,-1-1 0,1 1 0,-1 1 0,0 0 0,1 0 0,-1 1 0,-18 2 0,1 1 0,1 1 0,0 1 0,-30 11 0,15-1 0,0 1 0,1 2 0,1 2 0,1 2 0,0 1 0,2 2 0,1 2 0,1 1 0,2 1 0,0 2 0,2 1 0,2 2 0,-32 47 0,48-62 0,1 1 0,1-1 0,1 2 0,0-1 0,2 1 0,-10 43 0,15-50 0,0-1 0,1 1 0,1-1 0,0 1 0,1-1 0,0 1 0,1 0 0,0-1 0,1 0 0,1 0 0,0 0 0,10 19 0,-4-13 0,2 0 0,0-1 0,1-1 0,1 0 0,0-1 0,1 0 0,1-1 0,0-1 0,1 0 0,1-1 0,0-2 0,1 1 0,0-2 0,0 0 0,1-2 0,27 8 0,-21-7 0,1-2 0,0-1 0,1-1 0,-1-2 0,1 0 0,0-2 0,0-1 0,0-2 0,-1 0 0,1-2 0,-1-1 0,36-10 0,-35 4 0,0-1 0,-1-1 0,0-1 0,-1-2 0,-1 0 0,0-2 0,-2-1 0,0-1 0,38-42 0,-34 31 0,-2-1 0,-1-2 0,-2 0 0,-1-1 0,-2-2 0,26-67 0,-36 80 0,-2-1 0,0 0 0,-2 0 0,0-1 0,-2 1 0,-1-1 0,-1-34 0,-2 48 0,0-1 0,-1 1 0,0 0 0,-1 0 0,-1 0 0,0 0 0,0 1 0,-1-1 0,0 1 0,-1 0 0,-1 1 0,0-1 0,0 1 0,0 1 0,-2-1 0,1 1 0,-13-10 0,7 9 38,-1 0 0,0 0 0,0 2 0,-1 0 0,0 1 0,0 0 0,-1 1 0,-20-4 0,2 3-607,-1 1 0,-70-2 0,51 8-6257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38.968"/>
    </inkml:context>
    <inkml:brush xml:id="br0">
      <inkml:brushProperty name="width" value="0.05" units="cm"/>
      <inkml:brushProperty name="height" value="0.05" units="cm"/>
    </inkml:brush>
  </inkml:definitions>
  <inkml:trace contextRef="#ctx0" brushRef="#br0">457 8 24575,'0'0'0,"0"0"0,0 0 0,0-1 0,0 1 0,0 0 0,0-1 0,0 1 0,0 0 0,0 0 0,0-1 0,0 1 0,-1 0 0,1 0 0,0-1 0,0 1 0,0 0 0,0-1 0,0 1 0,0 0 0,-1 0 0,1 0 0,0-1 0,0 1 0,0 0 0,-1 0 0,1 0 0,0-1 0,0 1 0,-1 0 0,1 0 0,0 0 0,0 0 0,-1 0 0,1 0 0,0-1 0,0 1 0,-1 0 0,1 0 0,0 0 0,-1 0 0,1 0 0,0 0 0,0 0 0,-1 0 0,1 0 0,0 0 0,-1 1 0,1-1 0,0 0 0,0 0 0,-1 0 0,1 0 0,0 0 0,0 0 0,-1 1 0,1-1 0,0 0 0,-1 1 0,-13 11 0,12-6 0,0 0 0,0 0 0,0 1 0,1-1 0,-1 0 0,2 1 0,-1 8 0,3 51 0,0-26 0,-2-15 0,0 35 0,0-56 0,0 0 0,-1 1 0,0-1 0,0 0 0,0 1 0,-1-1 0,0 0 0,1 0 0,-1 0 0,-4 6 0,4-9 0,0 1 0,1 0 0,-1-1 0,0 1 0,0-1 0,0 0 0,0 0 0,0 1 0,-1-1 0,1-1 0,0 1 0,0 0 0,-1 0 0,-3 0 0,-42 2 0,12-1 0,34-1 0,-21 3 0,-34 11 0,50-12 0,0-1 0,0 2 0,1-1 0,-1 1 0,1 0 0,0 0 0,0 1 0,-10 9 0,-2 7 0,-18 26 0,-16 19 0,45-59 0,5-5 0,0 0 0,-1 0 0,1 0 0,1 0 0,-1 0 0,0 0 0,0 0 0,1 1 0,0-1 0,-1 1 0,1-1 0,-2 6 0,6-3-1365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8:39.900"/>
    </inkml:context>
    <inkml:brush xml:id="br0">
      <inkml:brushProperty name="width" value="0.05" units="cm"/>
      <inkml:brushProperty name="height" value="0.05" units="cm"/>
    </inkml:brush>
  </inkml:definitions>
  <inkml:trace contextRef="#ctx0" brushRef="#br0">406 1 24575,'-1'0'0,"-1"0"0,1 0 0,0 0 0,-1 1 0,1-1 0,0 0 0,-1 1 0,1-1 0,0 1 0,0-1 0,0 1 0,-1 0 0,1-1 0,0 1 0,0 0 0,0 0 0,0 0 0,0 0 0,0 0 0,0 0 0,1 0 0,-1 0 0,0 0 0,1 0 0,-1 0 0,0 1 0,1-1 0,-1 0 0,1 3 0,-2 4 0,0 0 0,1 0 0,0 17 0,-1 1 0,-1-10 0,-1 0 0,0 0 0,-1-1 0,-8 19 0,11-29 0,-1 0 0,1-1 0,-1 1 0,0-1 0,-1 1 0,1-1 0,-1 0 0,1 0 0,-1-1 0,-1 1 0,1-1 0,0 0 0,-1 0 0,0 0 0,1 0 0,-8 2 0,-78 21 0,59-18 0,2 1 0,-1 1 0,-40 20 0,68-29 0,0 0 0,0 0 0,0 0 0,0 1 0,1-1 0,-1 0 0,0 1 0,-2 2 0,5 4 0,10-2 0,-4-4 0,0 0 0,0 1 0,-1 0 0,1 0 0,-1 0 0,0 1 0,0 0 0,0 0 0,0 0 0,-1 1 0,0 0 0,0 0 0,0 1 0,0-1 0,-1 1 0,6 10 0,-6-8 0,-1 0 0,0 1 0,0-1 0,-1 1 0,0 0 0,0 0 0,-1 0 0,0 0 0,-1 0 0,0 0 0,0 0 0,-3 17 0,-38 173-1365,37-184-5461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1.583"/>
    </inkml:context>
    <inkml:brush xml:id="br0">
      <inkml:brushProperty name="width" value="0.05" units="cm"/>
      <inkml:brushProperty name="height" value="0.05" units="cm"/>
    </inkml:brush>
  </inkml:definitions>
  <inkml:trace contextRef="#ctx0" brushRef="#br0">325 19 24575,'3'-3'0,"11"-12"0,-10 15 0,-6 10 0,-56 128 0,17-45 0,-11 29 0,-60 154 0,89-209 0,3 0 0,-14 84 0,33-144 0,0-1 0,0 1 0,1-1 0,0 1 0,0-1 0,1 9 0,0-14 0,-1 1 0,0-1 0,1 1 0,-1-1 0,1 1 0,-1-1 0,1 0 0,0 1 0,0-1 0,0 0 0,0 0 0,0 0 0,0 1 0,0-1 0,0 0 0,0 0 0,0 0 0,0-1 0,1 1 0,-1 0 0,0 0 0,1-1 0,-1 1 0,1-1 0,-1 1 0,1-1 0,-1 1 0,1-1 0,-1 0 0,1 0 0,-1 0 0,3 0 0,17-1 0,0-2 0,0 0 0,0-1 0,33-11 0,17-4 0,23 3 0,1 4 0,0 4 0,1 5 0,129 11 0,379 72 0,-397-47 0,-178-28-682,37 0-1,-39-6-6143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2.141"/>
    </inkml:context>
    <inkml:brush xml:id="br0">
      <inkml:brushProperty name="width" value="0.05" units="cm"/>
      <inkml:brushProperty name="height" value="0.05" units="cm"/>
    </inkml:brush>
  </inkml:definitions>
  <inkml:trace contextRef="#ctx0" brushRef="#br0">0 1 24575,'44'2'0,"-1"2"0,63 15 0,-57-10 0,722 169-594,-503-110 474,271 75 120,-518-138 0,28 10 0,-46-14 0,1 0 0,-1 1 0,0-1 0,1 1 0,-1 0 0,0 0 0,0 1 0,0-1 0,-1 0 0,4 5 0,-5-7 9,-1 1-1,0 0 1,0 0-1,1 0 1,-1-1 0,0 1-1,0 0 1,0 0-1,0 0 1,0 0-1,0-1 1,0 1-1,0 0 1,0 0-1,0 0 1,0 0-1,0-1 1,-1 1 0,1 0-1,0 0 1,-1 0-1,1-1 1,0 1-1,-1 0 1,1 0-1,-1-1 1,1 1-1,-1-1 1,-1 2-1,-22 21 382,15-15-322,-2 4-68,1 0 0,0 0 0,1 1 0,1 1 0,0 0 0,0 0 0,2 0 0,0 1 0,-7 26 0,-1 16 0,-9 74 0,18-95 0,-12 86 0,-30 155 0,46-272 0,0 0 0,-1 0 0,1-1 0,-1 1 0,0-1 0,0 1 0,-1-1 0,1 0 0,-1 0 0,-6 7 0,7-9 0,-1 0 0,1-1 0,0 1 0,0-1 0,0 0 0,-1 0 0,1 0 0,-1 0 0,1 0 0,-1-1 0,1 1 0,-1-1 0,1 0 0,-1 1 0,0-1 0,1 0 0,-1 0 0,1-1 0,-1 1 0,1-1 0,-1 1 0,-3-2 0,-116-42 304,40 13-1973,33 15-5157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2.519"/>
    </inkml:context>
    <inkml:brush xml:id="br0">
      <inkml:brushProperty name="width" value="0.05" units="cm"/>
      <inkml:brushProperty name="height" value="0.05" units="cm"/>
    </inkml:brush>
  </inkml:definitions>
  <inkml:trace contextRef="#ctx0" brushRef="#br0">1 1 24575,'44'2'0,"0"2"0,56 12 0,-34-5 0,603 102-433,175 27-182,-431-82-576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28.829"/>
    </inkml:context>
    <inkml:brush xml:id="br0">
      <inkml:brushProperty name="width" value="0.05" units="cm"/>
      <inkml:brushProperty name="height" value="0.05" units="cm"/>
    </inkml:brush>
  </inkml:definitions>
  <inkml:trace contextRef="#ctx0" brushRef="#br0">541 142 24575,'1'-2'0,"1"0"0,0 0 0,-1-1 0,0 1 0,1 0 0,-1 0 0,0-1 0,0 1 0,0 0 0,-1-1 0,1 1 0,-1-1 0,1 1 0,-1-1 0,0 0 0,0 1 0,0-1 0,0 1 0,-1-4 0,1 4 0,0 1 0,-1-1 0,1 0 0,-1 0 0,0 1 0,1-1 0,-1 0 0,0 1 0,0-1 0,0 1 0,0-1 0,0 1 0,-1-1 0,1 1 0,0 0 0,-1 0 0,1 0 0,-1-1 0,1 1 0,-1 1 0,1-1 0,-1 0 0,0 0 0,1 0 0,-1 1 0,-3-1 0,-4 0 0,1 1 0,-1 0 0,0 0 0,0 1 0,1 0 0,-1 0 0,0 1 0,1 0 0,0 1 0,-1 0 0,-14 7 0,-5 5 0,-50 34 0,51-29 0,2 0 0,0 1 0,1 2 0,1 0 0,1 2 0,1 0 0,2 1 0,0 1 0,2 1 0,1 1 0,-21 52 0,32-68 0,1 0 0,1 0 0,0 1 0,0 0 0,2-1 0,-1 1 0,2 0 0,0 0 0,0 0 0,2 0 0,0-1 0,0 1 0,1 0 0,1-1 0,0 0 0,1 0 0,0 0 0,1-1 0,0 1 0,1-1 0,1-1 0,0 1 0,0-1 0,1-1 0,1 1 0,-1-2 0,2 1 0,-1-1 0,1-1 0,24 14 0,-11-10 0,1 0 0,0-2 0,1-1 0,0-1 0,0-1 0,0-2 0,1 0 0,0-2 0,0-1 0,0-1 0,0-1 0,38-5 0,-24-1 0,-1-1 0,0-3 0,0-1 0,-1-1 0,0-3 0,-1-1 0,54-31 0,-65 30 0,0-1 0,-2-1 0,0-1 0,-1-1 0,-1-1 0,-1-1 0,-1-2 0,-2 0 0,23-35 0,-31 42 0,-1-2 0,0 1 0,-2-1 0,0 0 0,-1-1 0,-1 0 0,-1 0 0,-1-1 0,-1 1 0,0-1 0,-2 0 0,-1 1 0,0-1 0,-6-30 0,4 40 0,0 0 0,-2 1 0,1-1 0,-1 1 0,-1 0 0,0 0 0,-1 1 0,0-1 0,0 1 0,-1 0 0,0 1 0,-1 0 0,0 0 0,-1 0 0,0 1 0,0 1 0,0-1 0,-1 1 0,0 1 0,-1 0 0,0 1 0,1 0 0,-1 0 0,-1 1 0,1 0 0,-1 1 0,0 1 0,-14-2 0,0 1-151,0 2-1,-1 1 0,1 1 0,-1 1 1,1 1-1,0 1 0,0 2 1,-38 12-1,27-4-6674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4.329"/>
    </inkml:context>
    <inkml:brush xml:id="br0">
      <inkml:brushProperty name="width" value="0.05" units="cm"/>
      <inkml:brushProperty name="height" value="0.05" units="cm"/>
    </inkml:brush>
  </inkml:definitions>
  <inkml:trace contextRef="#ctx0" brushRef="#br0">507 1 24575,'-2'27'0,"0"-1"0,-2 0 0,-9 33 0,0-5 0,-176 726 0,141-600 0,-184 910 0,231-1085 43,0 0 0,1-1-1,-1 1 1,1 0 0,0 0-1,0 0 1,1 8 0,0-11-112,-1-1 1,1 1 0,0 0 0,0-1-1,0 1 1,0-1 0,0 0-1,0 1 1,0-1 0,1 0 0,-1 0-1,0 0 1,1 0 0,-1 0 0,1 0-1,-1 0 1,1 0 0,-1 0 0,1-1-1,-1 1 1,1-1 0,0 1-1,0-1 1,1 0 0,8 3-6758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4.896"/>
    </inkml:context>
    <inkml:brush xml:id="br0">
      <inkml:brushProperty name="width" value="0.05" units="cm"/>
      <inkml:brushProperty name="height" value="0.05" units="cm"/>
    </inkml:brush>
  </inkml:definitions>
  <inkml:trace contextRef="#ctx0" brushRef="#br0">37 70 24575,'-3'-2'0,"-3"-5"0,-5-3 0,1-4 0,4 2 0,6 2 0,9 3 0,9 2 0,10 3 0,9 1 0,7 1 0,4 1 0,4-1 0,0 4 0,1 0 0,-9 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5.226"/>
    </inkml:context>
    <inkml:brush xml:id="br0">
      <inkml:brushProperty name="width" value="0.05" units="cm"/>
      <inkml:brushProperty name="height" value="0.05" units="cm"/>
    </inkml:brush>
  </inkml:definitions>
  <inkml:trace contextRef="#ctx0" brushRef="#br0">22 1 24575,'-3'5'0,"-3"6"0,-2 3 0,4-1 0,6-2 0,8-3 0,8-4 0,7-1 0,7-2 0,8-1 0,5-1 0,5 1 0,1-1 0,-2 1 0,-9-1-8191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5.533"/>
    </inkml:context>
    <inkml:brush xml:id="br0">
      <inkml:brushProperty name="width" value="0.05" units="cm"/>
      <inkml:brushProperty name="height" value="0.05" units="cm"/>
    </inkml:brush>
  </inkml:definitions>
  <inkml:trace contextRef="#ctx0" brushRef="#br0">52 0 24575,'3'0'0,"3"0"0,5 0 0,2 0 0,6 0 0,1 0 0,5 0 0,-1 0 0,3 3 0,-2 1 0,2 2 0,-4 1-8191</inkml:trace>
  <inkml:trace contextRef="#ctx0" brushRef="#br0" timeOffset="1">0 358 24575,'6'0'0,"5"0"0,9 0 0,10-3 0,8-1 0,7 0 0,7 1 0,4 1 0,-8 1-8191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5.856"/>
    </inkml:context>
    <inkml:brush xml:id="br0">
      <inkml:brushProperty name="width" value="0.05" units="cm"/>
      <inkml:brushProperty name="height" value="0.05" units="cm"/>
    </inkml:brush>
  </inkml:definitions>
  <inkml:trace contextRef="#ctx0" brushRef="#br0">137 70 24575,'3'0'0,"7"0"0,7-3 0,7-1 0,5-3 0,3-3 0,6 1 0,4-2 0,1 1 0,2 3 0,2 2 0,-7 2-8191</inkml:trace>
  <inkml:trace contextRef="#ctx0" brushRef="#br0" timeOffset="1">1 308 24575,'3'0'0,"4"0"0,6 0 0,7 0 0,6-3 0,7-1 0,7 1 0,8 0 0,4 0 0,-6 2-8191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36.185"/>
    </inkml:context>
    <inkml:brush xml:id="br0">
      <inkml:brushProperty name="width" value="0.05" units="cm"/>
      <inkml:brushProperty name="height" value="0.05" units="cm"/>
    </inkml:brush>
  </inkml:definitions>
  <inkml:trace contextRef="#ctx0" brushRef="#br0">205 79 24575,'3'0'0,"7"-3"0,4-4 0,6-3 0,5-3 0,8 0 0,6 0 0,5 2 0,-4 3-8191</inkml:trace>
  <inkml:trace contextRef="#ctx0" brushRef="#br0" timeOffset="1">0 301 24575,'3'0'0,"7"0"0,10 0 0,14 0 0,12-3 0,16-1 0,11 0 0,12 1 0,-9 1-8191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1.767"/>
    </inkml:context>
    <inkml:brush xml:id="br0">
      <inkml:brushProperty name="width" value="0.05" units="cm"/>
      <inkml:brushProperty name="height" value="0.05" units="cm"/>
    </inkml:brush>
  </inkml:definitions>
  <inkml:trace contextRef="#ctx0" brushRef="#br0">1 381 24575,'0'-1'0,"1"0"0,0-1 0,-1 1 0,1 0 0,0-1 0,0 1 0,0 0 0,0 0 0,0-1 0,0 1 0,0 0 0,0 0 0,0 0 0,0 1 0,0-1 0,1 0 0,1-1 0,26-13 0,-28 15 0,2-2 0,1 1 0,0-1 0,-1 1 0,1 0 0,0 0 0,0 0 0,0 1 0,0-1 0,6 1 0,-9 0 0,1 0 0,-1 1 0,0-1 0,0 0 0,0 1 0,1-1 0,-1 1 0,0-1 0,0 1 0,0 0 0,0-1 0,0 1 0,0 0 0,0 0 0,0 0 0,0-1 0,0 1 0,-1 0 0,1 0 0,0 0 0,0 1 0,-1-1 0,1 0 0,-1 0 0,1 0 0,-1 0 0,0 1 0,1-1 0,-1 0 0,0 0 0,0 1 0,0-1 0,0 2 0,0 14 0,0 0 0,-1 0 0,-6 26 0,0 17 0,6-45 0,-1-6 0,2-1 0,0 0 0,0 0 0,0 0 0,1 0 0,2 9 0,-3-16 0,0-1 0,0 0 0,0 0 0,0 0 0,0 1 0,0-1 0,0 0 0,0 0 0,0 0 0,0 0 0,0 1 0,1-1 0,-1 0 0,0 0 0,0 0 0,0 0 0,0 0 0,0 1 0,1-1 0,-1 0 0,0 0 0,0 0 0,0 0 0,0 0 0,1 0 0,-1 0 0,0 0 0,0 0 0,0 0 0,1 0 0,-1 0 0,0 0 0,0 0 0,0 0 0,0 0 0,1 0 0,-1 0 0,0 0 0,0 0 0,0 0 0,1 0 0,-1 0 0,0 0 0,0 0 0,10-9 0,7-14 0,18-37 0,57-86 0,-46 84 0,85-89 0,-114 134 0,0 0 0,2 2 0,0 0 0,1 1 0,0 1 0,1 1 0,0 0 0,1 2 0,31-10 0,-45 17 0,-1 2 0,1-1 0,-1 1 0,1 0 0,0 1 0,0-1 0,10 2 0,-17 0 0,1-1 0,0 0 0,0 0 0,0 1 0,0-1 0,0 1 0,0 0 0,-1 0 0,1 0 0,0-1 0,-1 2 0,1-1 0,0 0 0,-1 0 0,1 0 0,-1 1 0,0-1 0,1 1 0,-1-1 0,0 1 0,0-1 0,0 1 0,0 0 0,0-1 0,-1 1 0,1 0 0,0 0 0,-1 0 0,1 0 0,-1 0 0,0-1 0,0 1 0,1 4 0,-4 18-1365,-4-2-5461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2.198"/>
    </inkml:context>
    <inkml:brush xml:id="br0">
      <inkml:brushProperty name="width" value="0.05" units="cm"/>
      <inkml:brushProperty name="height" value="0.05" units="cm"/>
    </inkml:brush>
  </inkml:definitions>
  <inkml:trace contextRef="#ctx0" brushRef="#br0">1073 25 24575,'-4'-3'0,"0"1"0,0-1 0,0 1 0,0 0 0,0 0 0,0 1 0,0-1 0,-1 1 0,1 0 0,-1 0 0,-7-1 0,-53-1 0,64 3 0,-33 2 0,0 2 0,1 1 0,-1 1 0,1 2 0,1 1 0,0 2 0,0 1 0,1 1 0,-42 26 0,26-11 0,2 2 0,1 2 0,2 2 0,1 2 0,-43 48 0,50-45 0,2 1 0,2 2 0,1 0 0,-42 87 0,56-96 0,2 0 0,1 1 0,1 1 0,2-1 0,2 1 0,1 1 0,-3 64 0,9-82 0,1-1 0,0 1 0,1-1 0,1 1 0,0-1 0,1 0 0,1 0 0,1-1 0,1 0 0,0 0 0,1 0 0,0-1 0,1 0 0,1 0 0,1-1 0,0 0 0,0-1 0,2-1 0,-1 0 0,2 0 0,-1-1 0,2-1 0,-1 0 0,25 11 0,-6-6 0,0-2 0,2-1 0,-1-2 0,2-1 0,-1-1 0,50 3 0,-30-7 0,-1-3 0,1-2 0,84-13 0,-100 8 0,0-2 0,-1-2 0,0-2 0,-1-1 0,0-2 0,-1-1 0,59-37 0,-69 35 0,-1 0 0,-1-1 0,0-2 0,-2 0 0,-1-2 0,0 0 0,-2-1 0,-1-1 0,-1-1 0,20-40 0,-22 34 0,-2 0 0,-2-1 0,-1 0 0,-1-1 0,-2 0 0,-1-1 0,-2 1 0,-2-1 0,-1 0 0,-1 0 0,-2 0 0,-1 1 0,-15-60 0,11 66 0,-1 2 0,-2-1 0,-1 1 0,-1 1 0,-1 0 0,-1 1 0,-27-36 0,26 41 0,-1 1 0,0 1 0,-2 1 0,0 0 0,-1 2 0,0 0 0,-1 0 0,-1 2 0,-33-15 0,29 18-151,-1 0-1,0 2 0,-1 0 0,0 2 1,1 1-1,-1 2 0,-1 0 1,-52 4-1,-2 7-6674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3.873"/>
    </inkml:context>
    <inkml:brush xml:id="br0">
      <inkml:brushProperty name="width" value="0.05" units="cm"/>
      <inkml:brushProperty name="height" value="0.05" units="cm"/>
    </inkml:brush>
  </inkml:definitions>
  <inkml:trace contextRef="#ctx0" brushRef="#br0">241 69 24575,'3'-1'0,"1"1"0,-1-1 0,0 0 0,1 0 0,-1 0 0,0 0 0,0-1 0,0 1 0,1-1 0,4-3 0,-7 4 0,0 0 0,0 1 0,-1-1 0,1 1 0,0-1 0,0 0 0,0 0 0,0 1 0,-1-1 0,1 0 0,0 0 0,-1 0 0,1 0 0,0 0 0,-1 0 0,1 0 0,-1 0 0,0 0 0,1 0 0,-1 0 0,0-1 0,0 1 0,0 0 0,0 0 0,0 0 0,0 0 0,0 0 0,0 0 0,0-1 0,0 1 0,0 0 0,-1 0 0,1 0 0,-1 0 0,0-2 0,0 2 0,-1-1 0,0 1 0,1 0 0,-1-1 0,0 1 0,0 0 0,0 0 0,0 0 0,0 0 0,0 0 0,0 1 0,0-1 0,0 1 0,0-1 0,0 1 0,0 0 0,-3 0 0,-40 0 0,44 0 0,-15 2 0,-1 0 0,1 1 0,-1 1 0,1 0 0,0 1 0,0 1 0,-21 11 0,32-14 0,1-1 0,-1 1 0,1 0 0,0 1 0,0-1 0,0 1 0,0 0 0,1 0 0,0 0 0,0 0 0,-5 10 0,6-11 0,1 1 0,-1 0 0,1 0 0,1 0 0,-1 0 0,1 0 0,-1 0 0,1 0 0,0 0 0,0 0 0,1 0 0,-1 0 0,1 0 0,0 0 0,0 0 0,0 0 0,4 6 0,0 2 0,2 0 0,0 0 0,0 0 0,1-1 0,16 17 0,54 48 0,-35-36 0,-21-19 0,-11-12 0,0 2 0,-1-1 0,0 2 0,0-1 0,10 19 0,-19-30 0,-1 1 0,1 0 0,-1-1 0,1 1 0,-1 0 0,1-1 0,-1 1 0,1 0 0,-1 0 0,0 0 0,0-1 0,1 1 0,-1 0 0,0 0 0,0 0 0,0 0 0,0 0 0,0-1 0,0 1 0,0 0 0,0 0 0,-1 0 0,1 0 0,0 0 0,0-1 0,-1 1 0,1 0 0,0 0 0,-1-1 0,1 1 0,-1 0 0,1 0 0,-1-1 0,1 1 0,-1-1 0,1 1 0,-1 0 0,0-1 0,1 1 0,-1-1 0,0 1 0,0-1 0,1 0 0,-1 1 0,0-1 0,0 0 0,0 1 0,0-1 0,1 0 0,-2 0 0,-5 1 0,0 0 0,0-1 0,-1 0 0,-11-1 0,-5-3-341,1 0 0,-1-1-1,-28-11 1,12 1-6485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4.202"/>
    </inkml:context>
    <inkml:brush xml:id="br0">
      <inkml:brushProperty name="width" value="0.05" units="cm"/>
      <inkml:brushProperty name="height" value="0.05" units="cm"/>
    </inkml:brush>
  </inkml:definitions>
  <inkml:trace contextRef="#ctx0" brushRef="#br0">104 25 24575,'0'-1'0,"0"0"0,0 0 0,0 0 0,-1 0 0,1 0 0,0 0 0,0 0 0,-1 0 0,1 0 0,0 0 0,-1 0 0,1 0 0,-1 0 0,0 0 0,1 0 0,-1 1 0,1-1 0,-1 0 0,0 1 0,0-1 0,1 0 0,-1 1 0,0-1 0,0 1 0,0-1 0,0 1 0,0-1 0,0 1 0,0 0 0,0-1 0,0 1 0,0 0 0,0 0 0,0 0 0,0 0 0,0 0 0,-1 0 0,0 0 0,-1 0 0,1 0 0,0 0 0,-1 1 0,1-1 0,0 1 0,0-1 0,0 1 0,0 0 0,-1 0 0,1 0 0,0 0 0,0 0 0,1 1 0,-4 2 0,0 1 0,1 1 0,0 0 0,1 0 0,0 1 0,0-1 0,0 1 0,1-1 0,0 1 0,0 0 0,0 0 0,0 7 0,-1 14 0,1 38 0,2-65 0,8 248 0,1-45 0,-9-9-1365,0-165-5461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29.537"/>
    </inkml:context>
    <inkml:brush xml:id="br0">
      <inkml:brushProperty name="width" value="0.05" units="cm"/>
      <inkml:brushProperty name="height" value="0.05" units="cm"/>
    </inkml:brush>
  </inkml:definitions>
  <inkml:trace contextRef="#ctx0" brushRef="#br0">212 7 24575,'-82'270'0,"-18"52"0,71-246 0,29-76 0,0 0 0,0 1 0,0-1 0,0 0 0,-1 0 0,1 1 0,0-1 0,0 0 0,0 0 0,0 1 0,0-1 0,0 0 0,0 0 0,0 1 0,0-1 0,0 0 0,0 0 0,0 0 0,0 1 0,1-1 0,-1 0 0,0 0 0,0 1 0,0-1 0,0 0 0,0 0 0,0 0 0,0 1 0,1-1 0,-1 0 0,0 0 0,0 0 0,0 1 0,1-1 0,9-2 0,17-14 0,-18 10 0,7-2 0,1 0 0,-1 1 0,1 1 0,1 0 0,-1 1 0,1 2 0,0-1 0,32 0 0,-18 3 0,0 3 0,0 1 0,0 1 0,34 9 0,52 15 0,96 20 0,-168-40 0,1-2 0,76-1 0,-117-5 0,0 0 0,-1-1 0,1 1 0,-1-1 0,1-1 0,-1 1 0,1-1 0,-1 0 0,1 0 0,-1 0 0,0-1 0,0 0 0,-1 0 0,1 0 0,0 0 0,-1-1 0,6-6 0,-5 4 0,0-1 0,-1 1 0,0-1 0,-1 0 0,1 0 0,-1-1 0,-1 1 0,1-1 0,-1 1 0,0-1 0,-1 0 0,1-9 0,-1-20 0,-1 0 0,-1 1 0,-2-1 0,-2 1 0,-2 0 0,0 0 0,-3 1 0,-1 0 0,-16-35 0,18 49 0,-1 1 0,-1 0 0,-1 0 0,-14-17 0,21 31 0,1 1 0,0 0 0,-1 0 0,0 0 0,0 1 0,-1-1 0,1 1 0,-1 1 0,0-1 0,0 1 0,0 0 0,0 0 0,0 1 0,-1 0 0,1 0 0,-1 0 0,-11-1 0,15 3-80,-1 0 0,1 0-1,0 1 1,-1-1 0,1 1-1,0 0 1,0 0 0,0 0-1,-1 0 1,1 0 0,0 1 0,1 0-1,-1-1 1,0 1 0,0 0-1,-3 4 1,-6 6-6746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4.501"/>
    </inkml:context>
    <inkml:brush xml:id="br0">
      <inkml:brushProperty name="width" value="0.05" units="cm"/>
      <inkml:brushProperty name="height" value="0.05" units="cm"/>
    </inkml:brush>
  </inkml:definitions>
  <inkml:trace contextRef="#ctx0" brushRef="#br0">358 153 24575,'0'-9'0,"0"0"0,-1 0 0,0 0 0,-1 0 0,1 0 0,-2 0 0,1 1 0,-8-17 0,8 21 0,-1 0 0,1 1 0,-1-1 0,1 0 0,-1 1 0,0 0 0,0 0 0,-1 0 0,1 0 0,-1 0 0,1 1 0,-1-1 0,0 1 0,0 0 0,0 0 0,0 1 0,0-1 0,0 1 0,-1 0 0,-5-1 0,0 1 0,0 0 0,0 1 0,0 1 0,1-1 0,-1 2 0,0-1 0,0 1 0,1 1 0,-1 0 0,1 0 0,-1 1 0,-12 7 0,14-7 0,1 1 0,-1 0 0,1 0 0,0 0 0,1 1 0,-1 0 0,1 0 0,0 1 0,0-1 0,1 1 0,0 1 0,0-1 0,1 1 0,-5 11 0,7-14 0,1 1 0,-1 0 0,1 0 0,0 1 0,0-1 0,1 0 0,-1 0 0,2 0 0,-1 0 0,1 0 0,0 1 0,2 8 0,0-5 0,1-1 0,0-1 0,0 1 0,1 0 0,0-1 0,0 0 0,9 10 0,9 6 0,1-1 0,1 0 0,45 30 0,-52-40 0,4 3 0,-10-8 0,0 0 0,-1 1 0,0 1 0,12 13 0,-22-22 0,0-1 0,0 1 0,-1 0 0,1 0 0,0 0 0,0 0 0,-1 0 0,1 0 0,-1 0 0,1 0 0,-1 1 0,1-1 0,-1 0 0,0 0 0,1 0 0,-1 0 0,0 1 0,0-1 0,0 0 0,0 0 0,0 1 0,0-1 0,-1 0 0,1 2 0,-1-2 0,0 0 0,0 0 0,0 0 0,0 0 0,0 0 0,0 0 0,0 0 0,0 0 0,-1-1 0,1 1 0,0 0 0,0-1 0,-1 1 0,1-1 0,0 1 0,-1-1 0,-1 1 0,-6 1 0,-1-1 0,0 0 0,0-1 0,-15-1 0,-4-2-227,1-2-1,1 0 1,-1-2-1,1-2 1,-30-12-1,15 3-6598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4.817"/>
    </inkml:context>
    <inkml:brush xml:id="br0">
      <inkml:brushProperty name="width" value="0.05" units="cm"/>
      <inkml:brushProperty name="height" value="0.05" units="cm"/>
    </inkml:brush>
  </inkml:definitions>
  <inkml:trace contextRef="#ctx0" brushRef="#br0">1 43 24575,'2'-5'0,"1"0"0,0 0 0,1 0 0,-1 1 0,1-1 0,7-6 0,-11 11 0,0 0 0,0 0 0,0-1 0,0 1 0,0 0 0,0 0 0,0 0 0,0 0 0,1 0 0,-1 0 0,0 0 0,0-1 0,0 1 0,0 0 0,0 0 0,0 0 0,1 0 0,-1 0 0,0 0 0,0 0 0,0 0 0,0 0 0,1 0 0,-1 0 0,0 0 0,0 0 0,0 0 0,0 0 0,0 0 0,1 0 0,-1 0 0,0 0 0,0 0 0,0 0 0,0 0 0,1 0 0,-1 0 0,0 1 0,0-1 0,0 0 0,0 0 0,0 0 0,0 0 0,1 0 0,-1 0 0,0 0 0,0 1 0,0-1 0,0 0 0,0 0 0,0 0 0,0 0 0,2 14 0,-5 16 0,-10 99 0,6 0 0,11 169 0,-1-241-455,3 1 0,18 82 0,-12-96-6371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5.582"/>
    </inkml:context>
    <inkml:brush xml:id="br0">
      <inkml:brushProperty name="width" value="0.05" units="cm"/>
      <inkml:brushProperty name="height" value="0.05" units="cm"/>
    </inkml:brush>
  </inkml:definitions>
  <inkml:trace contextRef="#ctx0" brushRef="#br0">33 1173 24575,'-1'0'0,"-1"1"0,0-1 0,1 1 0,-1-1 0,0 1 0,1 0 0,-1 0 0,1 0 0,-1 0 0,1 0 0,0 0 0,-1 0 0,1 0 0,0 1 0,0-1 0,0 0 0,0 1 0,0-1 0,0 1 0,0-1 0,0 1 0,1-1 0,-1 1 0,0 0 0,1-1 0,0 1 0,-1 0 0,1 0 0,0-1 0,0 1 0,0 0 0,0 0 0,0-1 0,0 1 0,0 0 0,1 0 0,-1-1 0,1 1 0,-1 0 0,1-1 0,0 1 0,0-1 0,-1 1 0,1-1 0,0 1 0,2 1 0,-2-2 0,-1-1 0,1 0 0,0 0 0,-1 0 0,1 0 0,0 1 0,-1-1 0,1 0 0,0 0 0,-1 0 0,1 0 0,-1 0 0,1-1 0,0 1 0,-1 0 0,1 0 0,0 0 0,-1-1 0,1 1 0,-1 0 0,1 0 0,-1-1 0,1 1 0,0 0 0,-1-1 0,1 1 0,-1-1 0,0 1 0,1-1 0,-1 1 0,1-1 0,-1 1 0,0-1 0,1 0 0,13-23 0,-14 24 0,25-58 0,30-109 0,-21 57 0,-15 54 0,52-147 0,-68 195 0,-2 5 0,0 0 0,0 0 0,1 0 0,-1 0 0,1 0 0,-1 0 0,1 0 0,2-2 0,-3 4 0,-1 1 0,0 0 0,0 0 0,1 0 0,-1 0 0,0 0 0,0 0 0,0 0 0,1 0 0,-1 0 0,0 0 0,0 0 0,1 1 0,-1-1 0,0 0 0,0 0 0,0 0 0,1 0 0,-1 0 0,0 0 0,0 0 0,0 1 0,1-1 0,-1 0 0,0 0 0,0 0 0,0 0 0,0 1 0,1-1 0,-1 0 0,0 0 0,0 0 0,0 1 0,0-1 0,0 0 0,0 0 0,0 1 0,0-1 0,0 0 0,0 0 0,0 1 0,0-1 0,0 0 0,0 0 0,0 0 0,0 1 0,0-1 0,0 0 0,0 0 0,0 1 0,0-1 0,0 0 0,1 16 0,-2 24 0,2 31 0,-1-65 0,1 1 0,0 0 0,1 0 0,0-1 0,0 1 0,0-1 0,1 0 0,3 7 0,-5-12 0,-1 0 0,1 0 0,-1 0 0,1 0 0,-1 0 0,1-1 0,0 1 0,0 0 0,-1 0 0,1-1 0,0 1 0,0-1 0,0 1 0,0-1 0,0 1 0,0-1 0,-1 1 0,1-1 0,0 0 0,0 1 0,0-1 0,0 0 0,0 0 0,1 0 0,-1 0 0,1 0 0,1-1 0,0 1 0,-1-1 0,1 0 0,-1 0 0,1 0 0,-1-1 0,0 1 0,1 0 0,-1-1 0,2-2 0,6-5 0,0 0 0,-1-1 0,8-13 0,24-38 0,-3-2 0,39-89 0,-7 15 0,-14 55 0,33-58 0,-30 52 0,-68 106 106,1 0 1,-7 21-1,-7 19-1790,15-43-5142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9:46.016"/>
    </inkml:context>
    <inkml:brush xml:id="br0">
      <inkml:brushProperty name="width" value="0.05" units="cm"/>
      <inkml:brushProperty name="height" value="0.05" units="cm"/>
    </inkml:brush>
  </inkml:definitions>
  <inkml:trace contextRef="#ctx0" brushRef="#br0">17 402 24575,'-1'0'0,"0"-1"0,1 1 0,-1 0 0,0-1 0,1 1 0,-1-1 0,0 1 0,1-1 0,-1 1 0,0-1 0,1 1 0,-1-1 0,1 0 0,-1 1 0,1-1 0,0 0 0,-1 1 0,1-1 0,-1 0 0,1 0 0,0 1 0,0-1 0,0 0 0,-1 0 0,1 0 0,0 1 0,0-2 0,-3-26 0,3 24 0,0-2 0,0-1 0,1 0 0,0 0 0,0 1 0,1-1 0,0 1 0,0-1 0,0 1 0,1 0 0,0 0 0,0 0 0,0 0 0,1 0 0,0 1 0,0-1 0,1 1 0,-1 0 0,1 1 0,0-1 0,10-6 0,10-7 0,0 2 0,2 1 0,36-15 0,-47 22 0,83-42 0,70-30 0,-168 80 0,0-1 0,0 1 0,0-1 0,0 1 0,0-1 0,1 1 0,-1 0 0,0-1 0,0 1 0,0 0 0,0 0 0,0 0 0,1 0 0,-1 0 0,0 0 0,0 0 0,0 0 0,0 1 0,0-1 0,0 0 0,1 1 0,-1-1 0,0 1 0,0-1 0,0 1 0,0-1 0,0 1 0,0 0 0,-1-1 0,1 1 0,0 0 0,0 0 0,0 0 0,-1 0 0,1 0 0,0 0 0,-1 0 0,1 0 0,-1 0 0,1 0 0,-1 0 0,0 0 0,1 0 0,-1 0 0,0 0 0,0 2 0,1 6 0,0 1 0,-1 0 0,0 0 0,-2 16 0,0-6 0,2 11 0,1 0 0,10 57 0,23 59 0,-6-23 0,-24-103-455,-1 0 0,-1 41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0:04.740"/>
    </inkml:context>
    <inkml:brush xml:id="br0">
      <inkml:brushProperty name="width" value="0.05" units="cm"/>
      <inkml:brushProperty name="height" value="0.05" units="cm"/>
    </inkml:brush>
  </inkml:definitions>
  <inkml:trace contextRef="#ctx0" brushRef="#br0">1 15 24575,'260'-7'0,"-116"0"0,159 14 0,-281-6 168,-17-2-308,1 1 1,0 1 0,-1-1-1,1 1 1,-1-1 0,0 2-1,1-1 1,-1 1 0,0-1-1,8 5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0:05.351"/>
    </inkml:context>
    <inkml:brush xml:id="br0">
      <inkml:brushProperty name="width" value="0.05" units="cm"/>
      <inkml:brushProperty name="height" value="0.05" units="cm"/>
    </inkml:brush>
  </inkml:definitions>
  <inkml:trace contextRef="#ctx0" brushRef="#br0">1 0 24575,'0'1'0,"1"0"0,-1 0 0,1 0 0,-1 0 0,1 0 0,-1 0 0,1 0 0,0 0 0,0 0 0,-1 0 0,1-1 0,0 1 0,0 0 0,0 0 0,0-1 0,0 1 0,0-1 0,0 1 0,0-1 0,1 1 0,26 10 0,-25-10 0,23 7 0,0-1 0,0-2 0,28 3 0,83 1 0,-130-9 0,129 7 0,323 7 0,-458-14 95,-6-1 76,-28-2-1802,20-1-5195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1:51.049"/>
    </inkml:context>
    <inkml:brush xml:id="br0">
      <inkml:brushProperty name="width" value="0.05" units="cm"/>
      <inkml:brushProperty name="height" value="0.05" units="cm"/>
    </inkml:brush>
  </inkml:definitions>
  <inkml:trace contextRef="#ctx0" brushRef="#br0">24 240 24575,'-1'0'0,"0"0"0,0 0 0,-1 0 0,1 0 0,0-1 0,0 1 0,0 0 0,-1 0 0,1-1 0,0 1 0,0-1 0,0 1 0,0-1 0,0 1 0,-2-2 0,3 2 0,0-1 0,-1 1 0,1-1 0,0 1 0,-1-1 0,1 1 0,0-1 0,0 1 0,0-1 0,-1 1 0,1-1 0,0 1 0,0-1 0,0 1 0,0-1 0,0 1 0,0-1 0,0 1 0,0-1 0,0 0 0,0 1 0,0-1 0,1 0 0,0-1 0,-1 0 0,1 0 0,1 0 0,-1 0 0,0 0 0,0 1 0,1-1 0,-1 0 0,1 1 0,-1-1 0,1 1 0,0 0 0,0-1 0,-1 1 0,3-1 0,26-10 0,0 1 0,0 2 0,0 1 0,44-6 0,-22 5 0,80-16 0,-33 8 0,130-41 0,-225 56 0,1 0 0,-1 0 0,1 0 0,-1 0 0,6-5 0,-10 6 0,1 1 0,-1 0 0,0 0 0,0 0 0,1 0 0,-1-1 0,0 1 0,0 0 0,0 0 0,1-1 0,-1 1 0,0 0 0,0 0 0,0-1 0,0 1 0,1 0 0,-1 0 0,0-1 0,0 1 0,0 0 0,0-1 0,0 1 0,0 0 0,0-1 0,0 1 0,0 0 0,0 0 0,0-1 0,0 1 0,0 0 0,0-1 0,0 1 0,-1-1 0,0 1 0,0-1 0,0 1 0,0-1 0,0 1 0,0-1 0,0 1 0,-1 0 0,1 0 0,0 0 0,0-1 0,0 1 0,0 0 0,-2 1 0,0-1 0,0 0 0,0 0 0,0 0 0,1 1 0,-1-1 0,0 1 0,0 0 0,1-1 0,-1 1 0,1 1 0,-1-1 0,1 0 0,-1 1 0,1-1 0,0 1 0,-1 0 0,-1 2 0,1 0 0,0-1 0,0 1 0,1 0 0,-1 0 0,1 0 0,0 0 0,0 0 0,1 1 0,-3 7 0,2 2 0,0-1 0,0 1 0,1 0 0,1 0 0,0 0 0,3 16 0,8 28 0,3-1 0,2-1 0,24 57 0,24 82 0,-55-160 0,-2 0 0,-1 0 0,-2 0 0,-1 0 0,-4 70 0,1-104 0,0 0 0,0 0 0,0 0 0,0 0 0,0 0 0,0-1 0,0 1 0,-1 0 0,1 0 0,0 0 0,0-1 0,-1 1 0,1 0 0,-1 0 0,1-1 0,0 1 0,-1 0 0,0-1 0,0 2 0,1-2 0,-1-1 0,1 1 0,-1 0 0,1 0 0,-1-1 0,1 1 0,0 0 0,-1-1 0,1 1 0,0 0 0,-1-1 0,1 1 0,0 0 0,-1-1 0,1 1 0,0-1 0,-1 1 0,1-1 0,0 1 0,0-1 0,0 0 0,-12-35 0,6 14 0,0 1 0,-1 0 0,-1 0 0,-1 0 0,-1 1 0,-17-25 0,24 40 0,-1-1 0,0 1 0,-1 0 0,1 0 0,-1 0 0,0 0 0,-1 1 0,1 0 0,-1 0 0,1 1 0,-1-1 0,0 1 0,0 1 0,-1-1 0,1 1 0,-1 0 0,1 0 0,-1 1 0,1 0 0,-1 0 0,0 0 0,0 1 0,1 0 0,-1 1 0,-9 1 0,5 1 0,-1 0 0,1 1 0,0 1 0,0 0 0,0 1 0,1 0 0,0 0 0,0 1 0,0 0 0,1 1 0,0 0 0,0 0 0,1 1 0,0 0 0,1 1 0,0 0 0,1 0 0,0 0 0,0 1 0,1 0 0,0 0 0,-5 20 0,9-27-76,0 0 1,1 0-1,-1 0 0,1 0 0,0 0 0,0 0 0,1 1 0,-1-1 1,1 0-1,0 0 0,0 0 0,0 0 0,0-1 0,1 1 1,-1 0-1,1 0 0,4 5 0,9 7-6750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1:51.481"/>
    </inkml:context>
    <inkml:brush xml:id="br0">
      <inkml:brushProperty name="width" value="0.05" units="cm"/>
      <inkml:brushProperty name="height" value="0.05" units="cm"/>
    </inkml:brush>
  </inkml:definitions>
  <inkml:trace contextRef="#ctx0" brushRef="#br0">66 117 24575,'0'-5'0,"-1"-26"0,1 31 0,0-1 0,-1 1 0,1-1 0,0 1 0,0 0 0,0-1 0,0 1 0,0-1 0,-1 1 0,1 0 0,0-1 0,0 1 0,0 0 0,-1-1 0,1 1 0,0 0 0,-1-1 0,1 1 0,0 0 0,-1 0 0,1-1 0,0 1 0,-1 0 0,1 0 0,0 0 0,-1 0 0,1-1 0,-1 1 0,1 0 0,0 0 0,-1 0 0,1 0 0,-1 0 0,1 0 0,-1 0 0,1 0 0,0 0 0,-1 0 0,1 0 0,-1 0 0,1 0 0,0 1 0,-1-1 0,1 0 0,-1 0 0,1 0 0,0 1 0,-1-1 0,1 0 0,0 0 0,-1 1 0,1-1 0,0 0 0,0 0 0,-1 1 0,1-1 0,0 1 0,0-1 0,-1 0 0,1 1 0,-4 4 0,-1 0 0,1 0 0,1 1 0,-1-1 0,1 1 0,0 0 0,0-1 0,0 1 0,1 1 0,0-1 0,0 0 0,0 9 0,-1-3 0,2 0 0,0 0 0,0 0 0,2 1 0,1 19 0,-1-27 0,0-1 0,0 1 0,1-1 0,-1 1 0,1-1 0,0 0 0,0 0 0,1 0 0,-1 0 0,1 0 0,0-1 0,0 1 0,0-1 0,0 1 0,1-1 0,-1 0 0,1-1 0,0 1 0,0-1 0,0 1 0,0-1 0,0 0 0,0-1 0,1 1 0,-1-1 0,1 1 0,-1-1 0,1-1 0,-1 1 0,7-1 0,-5 1 0,0-1 0,0 0 0,0-1 0,-1 1 0,1-1 0,0 0 0,-1-1 0,1 1 0,-1-1 0,1 0 0,-1 0 0,0-1 0,0 0 0,0 0 0,0 0 0,0 0 0,-1-1 0,1 0 0,-1 0 0,0 0 0,0 0 0,-1-1 0,1 0 0,3-5 0,-4 3 0,0-1 0,-1 1 0,0-1 0,0 1 0,0-1 0,-1 0 0,0 0 0,0 1 0,-1-1 0,0 0 0,-1 0 0,0 0 0,0 0 0,0 1 0,-1-1 0,-5-14 0,3 13 0,0-1 0,-1 1 0,0 0 0,0 0 0,-1 0 0,0 1 0,-1 0 0,1 0 0,-2 1 0,1 0 0,-1 0 0,-12-8 0,17 13-54,0 0-1,0 0 0,0 0 1,-1 1-1,1-1 1,0 1-1,-1 0 0,1 0 1,-1 0-1,0 1 1,1-1-1,-1 1 0,1 0 1,-1 0-1,0 0 0,1 0 1,-1 1-1,1 0 1,-1-1-1,1 1 0,-1 0 1,1 1-1,-1-1 1,-4 4-1,-7 5-6771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1:52.056"/>
    </inkml:context>
    <inkml:brush xml:id="br0">
      <inkml:brushProperty name="width" value="0.05" units="cm"/>
      <inkml:brushProperty name="height" value="0.05" units="cm"/>
    </inkml:brush>
  </inkml:definitions>
  <inkml:trace contextRef="#ctx0" brushRef="#br0">69 163 24575,'0'0'0,"-1"0"0,1 0 0,0 0 0,-1 0 0,1 0 0,-1 0 0,1 0 0,0 0 0,-1 0 0,1 0 0,0 0 0,-1 0 0,1 0 0,-1 1 0,1-1 0,0 0 0,-1 0 0,1 0 0,0 1 0,0-1 0,-1 0 0,1 0 0,0 1 0,0-1 0,-1 0 0,1 1 0,0-1 0,0 0 0,-1 1 0,1-1 0,0 0 0,0 1 0,0-1 0,0 0 0,0 1 0,0-1 0,0 0 0,0 1 0,0-1 0,0 1 0,0-1 0,0 0 0,0 1 0,0-1 0,0 1 0,0-1 0,0 0 0,0 1 0,1 0 0,-1 0 0,0 0 0,1 0 0,-1 0 0,1 0 0,-1 0 0,1 0 0,0 0 0,-1 0 0,1 0 0,0-1 0,0 1 0,0 0 0,0 0 0,0-1 0,0 1 0,1 0 0,11 2 0,-1 0 0,1-1 0,0-1 0,0 0 0,0-1 0,26-3 0,-29 2 0,-4 1 0,0-1 0,0 0 0,0 0 0,0-1 0,0 1 0,-1-1 0,1-1 0,-1 1 0,1-1 0,-1 0 0,0 0 0,7-6 0,-10 8 0,0-1 0,0 0 0,0 0 0,0 0 0,-1 0 0,1 0 0,-1-1 0,0 1 0,1 0 0,-1-1 0,0 1 0,0-1 0,-1 1 0,1-1 0,0 1 0,-1-1 0,0 0 0,1 1 0,-1-1 0,0 0 0,0 1 0,-1-1 0,1 1 0,-1-1 0,1 0 0,-1 1 0,0-1 0,0 1 0,0-1 0,-1-2 0,-2-1 0,1 0 0,-1 0 0,0 0 0,-1 0 0,1 1 0,-1 0 0,0 0 0,-1 0 0,1 1 0,-1-1 0,0 1 0,0 1 0,0-1 0,0 1 0,-1 0 0,1 0 0,-1 1 0,0 0 0,0 0 0,0 1 0,0 0 0,0 0 0,0 0 0,-11 1 0,12 1 0,0-1 0,0 1 0,0 0 0,0 0 0,0 0 0,1 1 0,-1 0 0,0 0 0,1 0 0,0 1 0,-1 0 0,1 0 0,0 0 0,1 1 0,-1 0 0,0 0 0,1 0 0,0 0 0,0 1 0,0-1 0,1 1 0,0 0 0,-1 0 0,2 1 0,-1-1 0,1 0 0,-1 1 0,2 0 0,-3 8 0,2-6 0,1 1 0,0-1 0,1 0 0,0 1 0,0-1 0,0 1 0,1-1 0,1 0 0,-1 1 0,1-1 0,1 0 0,5 14 0,-3-12 0,1 1 0,1-1 0,0 0 0,0 0 0,0-1 0,1 0 0,1 0 0,11 9 0,-3-5 0,0-1 0,0-1 0,1 0 0,1-1 0,0-2 0,0 1 0,0-2 0,1-1 0,0 0 0,23 2 0,-32-6-62,0-1 0,1 0 0,-1-1 0,1-1 0,-1 1 0,0-2 0,0 0 0,1 0 0,-1-1 0,0 0 0,-1-1 0,1 0-1,-1-1 1,0 0 0,0-1 0,0 0 0,-1 0 0,1-1 0,-2 0 0,1-1 0,13-15 0,-3-1-6764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1.721"/>
    </inkml:context>
    <inkml:brush xml:id="br0">
      <inkml:brushProperty name="width" value="0.05" units="cm"/>
      <inkml:brushProperty name="height" value="0.05" units="cm"/>
    </inkml:brush>
  </inkml:definitions>
  <inkml:trace contextRef="#ctx0" brushRef="#br0">31 654 24575,'-1'0'0,"0"0"0,0 0 0,-1 0 0,1 0 0,0 0 0,-1-1 0,1 1 0,0 0 0,0-1 0,0 1 0,-1-1 0,1 0 0,0 1 0,0-1 0,0 0 0,0 0 0,0 1 0,0-1 0,0 0 0,0 0 0,0 0 0,1 0 0,-1 0 0,0 0 0,1-1 0,-1 1 0,0 0 0,1 0 0,0 0 0,-1-1 0,1 1 0,0 0 0,-1 0 0,1-1 0,0 1 0,0 0 0,0-1 0,0 1 0,1-3 0,2-3 0,0-1 0,0 0 0,1 1 0,0-1 0,1 1 0,-1 1 0,1-1 0,1 0 0,-1 1 0,11-9 0,5-3 0,44-27 0,6 2 0,2 4 0,139-53 0,168-27 0,59 24 0,5 31 0,-407 59 0,73-7 0,-104 13-1365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0.124"/>
    </inkml:context>
    <inkml:brush xml:id="br0">
      <inkml:brushProperty name="width" value="0.05" units="cm"/>
      <inkml:brushProperty name="height" value="0.05" units="cm"/>
    </inkml:brush>
  </inkml:definitions>
  <inkml:trace contextRef="#ctx0" brushRef="#br0">1 77 24575,'0'1'0,"0"1"0,1-1 0,-1 1 0,1-1 0,0 1 0,-1-1 0,1 1 0,0-1 0,0 1 0,0-1 0,0 0 0,0 0 0,0 1 0,0-1 0,1 0 0,-1 0 0,2 1 0,26 17 0,-25-17 0,4 2 0,0 0 0,1 0 0,0-1 0,0-1 0,0 1 0,0-1 0,0-1 0,0 0 0,0 0 0,0 0 0,1-1 0,-1-1 0,0 0 0,0 0 0,1-1 0,-1 0 0,0 0 0,-1-1 0,1 0 0,0-1 0,-1 0 0,0 0 0,0-1 0,0 0 0,0 0 0,-1-1 0,0 0 0,9-10 0,-11 11-124,-1 1 0,1-1 0,-1-1 0,-1 1 0,1 0 0,-1-1-1,0 0 1,0 0 0,0 0 0,1-7 0,-3 1-6702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2.266"/>
    </inkml:context>
    <inkml:brush xml:id="br0">
      <inkml:brushProperty name="width" value="0.05" units="cm"/>
      <inkml:brushProperty name="height" value="0.05" units="cm"/>
    </inkml:brush>
  </inkml:definitions>
  <inkml:trace contextRef="#ctx0" brushRef="#br0">29 2 24575,'-10'-1'0,"-6"0"0,16 1 0,0 1 0,-1-1 0,1 0 0,0 0 0,0 1 0,0-1 0,-1 0 0,1 0 0,0 1 0,0-1 0,0 0 0,0 1 0,0-1 0,-1 0 0,1 1 0,0-1 0,0 0 0,0 1 0,0-1 0,0 0 0,0 1 0,0-1 0,0 1 0,0-1 0,0 0 0,0 1 0,1-1 0,-1 0 0,0 1 0,0-1 0,0 0 0,0 1 0,0-1 0,1 0 0,-1 0 0,0 1 0,0-1 0,1 0 0,-1 0 0,0 1 0,0-1 0,1 0 0,-1 1 0,5 5 0,0 0 0,0 0 0,1 0 0,0-1 0,0 0 0,12 9 0,46 23 0,-44-25 0,50 23 0,101 36 0,-114-49 0,-52-21 0,-1 1 0,0 0 0,0 0 0,0 0 0,0 0 0,0 1 0,-1-1 0,1 1 0,3 3 0,-6-4 0,0-1 0,-1 0 0,1 0 0,-1 1 0,1-1 0,-1 0 0,1 1 0,-1-1 0,0 0 0,1 1 0,-1-1 0,0 1 0,0-1 0,0 1 0,0-1 0,0 0 0,-1 1 0,1-1 0,0 1 0,-1-1 0,1 0 0,-1 1 0,1-1 0,-1 0 0,0 0 0,1 1 0,-1-1 0,0 0 0,0 0 0,0 0 0,0 0 0,-2 2 0,-35 37 0,-1-1 0,-46 33 0,65-55 0,-15 11 0,9-7 0,0 2 0,1 0 0,-26 32 0,49-53-1365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3.555"/>
    </inkml:context>
    <inkml:brush xml:id="br0">
      <inkml:brushProperty name="width" value="0.05" units="cm"/>
      <inkml:brushProperty name="height" value="0.05" units="cm"/>
    </inkml:brush>
  </inkml:definitions>
  <inkml:trace contextRef="#ctx0" brushRef="#br0">0 1 24575,'2'0'0,"3"0"0,0 0 0,0 0 0,0 0 0,0 1 0,9 2 0,-13-2 0,1-1 0,0 1 0,0 0 0,-1 0 0,1 1 0,-1-1 0,1 0 0,-1 0 0,1 1 0,-1-1 0,0 1 0,0-1 0,0 1 0,0 0 0,0-1 0,0 1 0,1 3 0,9 24 0,-2 0 0,-1 1 0,6 44 0,-1-7 0,81 298-1365,-83-327-5461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3.932"/>
    </inkml:context>
    <inkml:brush xml:id="br0">
      <inkml:brushProperty name="width" value="0.05" units="cm"/>
      <inkml:brushProperty name="height" value="0.05" units="cm"/>
    </inkml:brush>
  </inkml:definitions>
  <inkml:trace contextRef="#ctx0" brushRef="#br0">48 304 24575,'-4'-5'0,"-1"0"0,1 0 0,0 0 0,0-1 0,0 1 0,1-1 0,0 0 0,0 0 0,0 0 0,1 0 0,0-1 0,0 1 0,0-1 0,1 1 0,0-1 0,1 1 0,-1-1 0,1 0 0,1 1 0,-1-1 0,1 0 0,0 1 0,0-1 0,1 1 0,0-1 0,0 1 0,1 0 0,0 0 0,0 0 0,0 0 0,0 1 0,1-1 0,0 1 0,0 0 0,9-8 0,-2 4 0,0 0 0,0 1 0,1 1 0,0 0 0,0 0 0,0 1 0,1 1 0,0 0 0,1 1 0,-1 0 0,0 1 0,1 1 0,0 0 0,0 1 0,-1 0 0,1 1 0,21 3 0,-20-2 0,-1 2 0,1 0 0,-1 0 0,0 2 0,0-1 0,-1 2 0,1 0 0,-1 1 0,0 0 0,-1 1 0,0 0 0,0 1 0,0 0 0,-1 1 0,-1 0 0,13 16 0,-10-8 0,-1 1 0,-1 0 0,-1 1 0,0 0 0,-1 0 0,-2 1 0,0 0 0,6 35 0,-9-37 0,-2 1 0,0 0 0,-1 0 0,-1 0 0,-1-1 0,0 1 0,-2 0 0,0 0 0,-11 34 0,9-43 0,1-1 0,-2 0 0,1 0 0,-1 0 0,-1 0 0,0-1 0,0 0 0,-1 0 0,0-1 0,0 0 0,-1-1 0,0 1 0,-1-2 0,1 1 0,-1-1 0,-13 5 0,9-5 0,1-1 0,-1 0 0,0-1 0,0 0 0,0-1 0,-1-1 0,1 0 0,-1-1 0,1-1 0,-1 0 0,0-1 0,-20-4 0,28 4-59,0-1 0,0 0-1,0 0 1,1 0-1,-1-1 1,1 0 0,-1-1-1,1 1 1,0-1 0,0 0-1,1-1 1,-1 1 0,1-1-1,0 0 1,0-1-1,1 1 1,-1-1 0,1 0-1,1 0 1,-1 0 0,1-1-1,-4-8 1,0-11-6767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4.330"/>
    </inkml:context>
    <inkml:brush xml:id="br0">
      <inkml:brushProperty name="width" value="0.05" units="cm"/>
      <inkml:brushProperty name="height" value="0.05" units="cm"/>
    </inkml:brush>
  </inkml:definitions>
  <inkml:trace contextRef="#ctx0" brushRef="#br0">95 83 24575,'7'-12'0,"-3"4"0,0 1 0,0-2 0,-1 1 0,0 0 0,4-15 0,-7 23 0,0 0 0,-1 0 0,1 0 0,0 0 0,0 0 0,0 0 0,0 0 0,0 1 0,0-1 0,0 0 0,0 0 0,-1 0 0,1 0 0,0 0 0,0 0 0,0 0 0,0 0 0,0 0 0,0 0 0,-1 0 0,1 0 0,0 0 0,0 0 0,0 0 0,0 0 0,-1 0 0,1 0 0,0 0 0,0 0 0,0 0 0,0 0 0,0 0 0,-1 0 0,1 0 0,0 0 0,0 0 0,0 0 0,0 0 0,0 0 0,0 0 0,-1 0 0,1 0 0,0-1 0,0 1 0,0 0 0,0 0 0,0 0 0,0 0 0,0 0 0,0 0 0,0 0 0,0-1 0,-1 1 0,1 0 0,0 0 0,0 0 0,0 0 0,0 0 0,0-1 0,0 1 0,0 0 0,0 0 0,0 0 0,0 0 0,0-1 0,-10 11 0,1 1 0,-1 1 0,2 0 0,0 1 0,0 0 0,1 1 0,-6 16 0,-1 9 0,-9 42 0,20-71 0,1 1 0,0 0 0,1-1 0,0 1 0,0 0 0,1 0 0,1 0 0,3 17 0,-3-23 0,0-1 0,0 1 0,1-1 0,-1 0 0,1 0 0,1 0 0,-1 0 0,0 0 0,1 0 0,0 0 0,0-1 0,0 1 0,0-1 0,0 0 0,1 0 0,0 0 0,-1-1 0,1 1 0,0-1 0,0 0 0,1 0 0,7 2 0,-5-1 0,0-1 0,1-1 0,0 1 0,-1-1 0,1-1 0,0 0 0,-1 0 0,1 0 0,0-1 0,-1 0 0,1 0 0,-1-1 0,1 0 0,-1 0 0,0-1 0,0 0 0,0 0 0,0-1 0,0 0 0,-1 0 0,0 0 0,0-1 0,0 0 0,0 0 0,-1-1 0,0 1 0,0-1 0,6-9 0,-5 6 0,-1 0 0,1 0 0,-1 0 0,-1-1 0,0 0 0,0 0 0,-1 0 0,0 0 0,-1 0 0,0-1 0,-1 1 0,0-1 0,0 0 0,-1 1 0,-1-1 0,0 0 0,0 1 0,-1-1 0,0 1 0,-4-11 0,1 10 43,-1-1 0,0 1-1,0 0 1,-1 0 0,0 1-1,-1-1 1,-13-11 0,18 18-121,0 1 0,-1-1 1,0 1-1,0 0 1,0 0-1,0 0 1,0 1-1,0 0 0,-1-1 1,1 1-1,-1 1 1,0-1-1,0 1 1,1 0-1,-1 0 0,0 0 1,0 1-1,0-1 1,0 1-1,0 0 1,-8 2-1,-5 4-6748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4.734"/>
    </inkml:context>
    <inkml:brush xml:id="br0">
      <inkml:brushProperty name="width" value="0.05" units="cm"/>
      <inkml:brushProperty name="height" value="0.05" units="cm"/>
    </inkml:brush>
  </inkml:definitions>
  <inkml:trace contextRef="#ctx0" brushRef="#br0">16 122 24575,'-1'-7'0,"1"-1"0,-2 0 0,-3-14 0,3 17 0,1 0 0,0 0 0,0 0 0,0-1 0,0 1 0,1 0 0,0-1 0,0 1 0,2-10 0,-2 14 0,0 0 0,0 1 0,0-1 0,0 0 0,0 1 0,1-1 0,-1 0 0,0 1 0,1-1 0,-1 1 0,0-1 0,1 0 0,-1 1 0,1-1 0,-1 1 0,1-1 0,-1 1 0,1-1 0,-1 1 0,1 0 0,-1-1 0,1 1 0,0 0 0,-1-1 0,1 1 0,0 0 0,-1 0 0,1-1 0,1 1 0,0 0 0,-1 1 0,1-1 0,0 0 0,-1 1 0,1-1 0,0 1 0,-1 0 0,1-1 0,-1 1 0,1 0 0,2 2 0,2 2 0,0 0 0,0 1 0,0-1 0,6 9 0,2 8 0,0 0 0,-2 0 0,0 1 0,9 28 0,26 100 0,-41-133 0,-6-18 0,0 0 0,0 0 0,0 0 0,0 0 0,0-1 0,0 1 0,0 0 0,0 0 0,0 0 0,0 0 0,0 0 0,0 0 0,0 0 0,0 0 0,0 0 0,0 0 0,0-1 0,0 1 0,0 0 0,0 0 0,0 0 0,0 0 0,0 0 0,0 0 0,0 0 0,0 0 0,0 0 0,0 0 0,0-1 0,0 1 0,0 0 0,0 0 0,0 0 0,0 0 0,1 0 0,-1 0 0,0 0 0,0 0 0,0 0 0,0 0 0,0 0 0,0 0 0,0 0 0,0 0 0,0 0 0,0 0 0,0 0 0,1 0 0,-1 0 0,0 0 0,0 0 0,0 0 0,0 0 0,0 0 0,0 0 0,0 0 0,0 0 0,0 0 0,1 0 0,-1 0 0,0 0 0,0 0 0,0 0 0,0 0 0,0 0 0,0 0 0,0 0 0,0 0 0,0 0 0,2-34 0,-2 19 0,1-12 0,2 1 0,1-1 0,10-35 0,-10 48 0,0 1 0,1 0 0,0 1 0,1-1 0,1 1 0,0 0 0,0 1 0,14-16 0,-20 25 0,1 0 0,-1 0 0,1 1 0,0-1 0,0 1 0,-1-1 0,1 1 0,0-1 0,1 1 0,-1 0 0,0 0 0,0 0 0,0 0 0,1 0 0,-1 1 0,0-1 0,1 1 0,-1-1 0,0 1 0,1 0 0,-1 0 0,5 1 0,-4 0 0,0 0 0,0 0 0,0 1 0,-1-1 0,1 1 0,0 0 0,-1 0 0,0 0 0,1 0 0,-1 0 0,0 0 0,0 1 0,0-1 0,0 1 0,-1-1 0,1 1 0,1 4 0,7 16-36,-1 1 0,-1 0 0,-1 1 0,7 47 0,-7-30-1149,-1-12-5641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5.415"/>
    </inkml:context>
    <inkml:brush xml:id="br0">
      <inkml:brushProperty name="width" value="0.05" units="cm"/>
      <inkml:brushProperty name="height" value="0.05" units="cm"/>
    </inkml:brush>
  </inkml:definitions>
  <inkml:trace contextRef="#ctx0" brushRef="#br0">235 652 24575,'2'-2'0,"0"-1"0,-1 1 0,1-1 0,-1 0 0,1 0 0,-1 1 0,0-1 0,0 0 0,0 0 0,-1 0 0,1 0 0,-1-1 0,1 1 0,-1-5 0,0 2 0,0 1 0,-1-1 0,0 0 0,1 1 0,-2-1 0,1 0 0,-3-5 0,2 7 0,1-1 0,-2 1 0,1 0 0,-1 0 0,1 0 0,-1 0 0,0 0 0,0 1 0,-1-1 0,1 1 0,-1 0 0,0 0 0,1 0 0,-1 1 0,-1-1 0,1 1 0,0 0 0,-1 0 0,1 0 0,-10-2 0,10 4 0,0 0 0,0-1 0,0 1 0,0 1 0,-1-1 0,1 1 0,0-1 0,0 1 0,0 0 0,0 1 0,0-1 0,0 1 0,0 0 0,1-1 0,-1 2 0,1-1 0,-1 0 0,1 1 0,0 0 0,0-1 0,0 1 0,0 0 0,0 1 0,-2 3 0,-3 5 0,1 0 0,1 0 0,0 1 0,0-1 0,1 1 0,-5 25 0,3-7 0,-5 59 0,12-79 0,0 1 0,0 0 0,1-1 0,0 1 0,1-1 0,1 1 0,0-1 0,0 0 0,1 0 0,6 13 0,-8-20 0,0 0 0,1 0 0,-1 0 0,1 0 0,-1 0 0,1-1 0,0 1 0,0-1 0,1 0 0,-1 0 0,1 0 0,0-1 0,-1 1 0,1-1 0,0 0 0,0 0 0,1 0 0,-1 0 0,0-1 0,1 0 0,-1 0 0,1 0 0,-1 0 0,1-1 0,-1 0 0,1 0 0,-1 0 0,10-1 0,-10 0 0,1-1 0,0 1 0,0 0 0,-1-1 0,1 0 0,-1 0 0,1-1 0,-1 1 0,0-1 0,0 0 0,0 0 0,-1 0 0,5-4 0,-3 0 0,0 1 0,0-1 0,0 0 0,-1 0 0,0 0 0,-1-1 0,4-8 0,-1-6 0,0 0 0,-1-1 0,-2 1 0,3-40 0,-5 41 0,0 0 0,-2-1 0,0 1 0,-1 0 0,-2 0 0,0 0 0,-7-23 0,3 34 0,4 17 0,3 19 0,3-8 0,1-1 0,0 1 0,12 31 0,-13-42 0,1 0 0,0 0 0,0-1 0,1 1 0,-1-1 0,1 0 0,1 0 0,-1 0 0,1-1 0,0 0 0,1 0 0,6 6 0,-10-10 0,0 0 0,0 0 0,0 0 0,0 0 0,0 0 0,0 0 0,0 0 0,0-1 0,0 1 0,0-1 0,0 0 0,0 1 0,0-1 0,1 0 0,-1 0 0,0-1 0,0 1 0,0 0 0,0-1 0,0 1 0,0-1 0,0 0 0,0 1 0,0-1 0,0 0 0,0 0 0,0-1 0,0 1 0,-1 0 0,1 0 0,0-1 0,-1 1 0,1-1 0,-1 0 0,0 1 0,1-1 0,0-2 0,3-5 0,0 0 0,0 1 0,-1-2 0,0 1 0,-1 0 0,5-18 0,-2-11 0,-1 1 0,-2-1 0,-1 0 0,-2 0 0,-10-75 0,-53-181 0,55 267 0,8 26 0,0 1 0,0 0 0,0 0 0,0 0 0,0-1 0,0 1 0,0 0 0,0 0 0,0 0 0,0 0 0,0-1 0,0 1 0,0 0 0,0 0 0,0 0 0,-1 0 0,1-1 0,0 1 0,0 0 0,0 0 0,0 0 0,0 0 0,0 0 0,0-1 0,-1 1 0,1 0 0,0 0 0,0 0 0,0 0 0,0 0 0,0 0 0,-1 0 0,1 0 0,0-1 0,0 1 0,0 0 0,0 0 0,-1 0 0,1 0 0,0 0 0,0 0 0,0 0 0,0 0 0,-1 0 0,1 0 0,0 0 0,0 0 0,-3 11 0,1 19 0,9 81 0,4-1 0,29 122 0,-36-216 18,2 20-295,2 0 1,1-1-1,3 0 0,19 44 1,-20-59-6550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06.021"/>
    </inkml:context>
    <inkml:brush xml:id="br0">
      <inkml:brushProperty name="width" value="0.05" units="cm"/>
      <inkml:brushProperty name="height" value="0.05" units="cm"/>
    </inkml:brush>
  </inkml:definitions>
  <inkml:trace contextRef="#ctx0" brushRef="#br0">224 515 24575,'2'-2'0,"0"-1"0,0 0 0,0 0 0,-1 0 0,1 0 0,-1 0 0,0 0 0,0-1 0,0 1 0,0 0 0,-1 0 0,1-1 0,-1 1 0,0-1 0,0 1 0,0 0 0,0-1 0,-1 1 0,0-4 0,0 1 0,-1-1 0,1 1 0,-1-1 0,-1 1 0,1 0 0,-1 0 0,0 0 0,-6-10 0,7 14 0,0 0 0,0 0 0,0 0 0,-1 0 0,1 0 0,0 0 0,-1 1 0,1-1 0,-1 1 0,1 0 0,-1 0 0,0-1 0,0 2 0,1-1 0,-1 0 0,0 1 0,0-1 0,0 1 0,0 0 0,0 0 0,0 0 0,0 0 0,1 0 0,-1 1 0,0-1 0,0 1 0,0 0 0,-4 2 0,1-1 0,-1 1 0,1 0 0,0 1 0,0-1 0,0 1 0,0 1 0,1-1 0,0 1 0,-1 0 0,-6 9 0,4-3 0,1 1 0,0 0 0,1 1 0,0-1 0,1 1 0,0 0 0,1 1 0,1-1 0,-4 26 0,6-28 0,0-1 0,1 1 0,0-1 0,0 1 0,1-1 0,1 1 0,0-1 0,0 0 0,1 0 0,0 0 0,1 0 0,0 0 0,8 14 0,-9-20 0,0 0 0,-1 0 0,1-1 0,0 1 0,1-1 0,-1 0 0,1 0 0,-1 0 0,1-1 0,0 1 0,0-1 0,0 0 0,0 0 0,1 0 0,-1 0 0,0-1 0,1 0 0,-1 0 0,1 0 0,-1 0 0,1-1 0,0 0 0,-1 0 0,1 0 0,0 0 0,-1-1 0,8-1 0,-4-1 0,-1 1 0,1-1 0,0 0 0,-1-1 0,1 0 0,-1 0 0,0 0 0,-1-1 0,1 0 0,-1 0 0,0-1 0,0 0 0,0 0 0,7-11 0,-4 2 0,0-1 0,-1-1 0,-1 1 0,-1-1 0,0-1 0,-1 1 0,-1-1 0,4-30 0,-4 6 0,-2 0 0,-6-68 0,-15-44 0,16 134 0,-2 0 0,-1 1 0,0-1 0,-1 1 0,-15-26 0,21 43 0,0 0 0,0 1 0,0-1 0,0 0 0,0 1 0,0-1 0,-1 1 0,1-1 0,-1 1 0,1 0 0,-1-1 0,0 1 0,-2-2 0,3 3 0,1 0 0,0 0 0,0 0 0,-1 0 0,1 0 0,0 0 0,-1 0 0,1 0 0,0 0 0,0 0 0,-1 0 0,1 1 0,0-1 0,-1 0 0,1 0 0,0 0 0,0 0 0,-1 0 0,1 0 0,0 1 0,0-1 0,0 0 0,-1 0 0,1 0 0,0 1 0,0-1 0,0 0 0,-1 0 0,1 1 0,0-1 0,0 0 0,-3 19 0,7 20 0,1 0 0,2 0 0,20 62 0,-17-65 0,37 122 0,-36-127 0,2 0 0,32 57 0,-42-82 0,1 0 0,0 0 0,1-1 0,-1 1 0,1-1 0,0 0 0,1-1 0,8 7 0,-12-9 0,1-1 0,-1 0 0,0 0 0,1 0 0,-1 0 0,1 0 0,-1 0 0,1-1 0,0 0 0,-1 1 0,1-1 0,0 0 0,-1 0 0,1 0 0,-1 0 0,1-1 0,0 1 0,-1-1 0,1 1 0,-1-1 0,1 0 0,-1 0 0,0 0 0,1-1 0,3-1 0,4-5-227,0-1-1,0 0 1,-1 0-1,0-1 1,12-15-1,-7 5-6598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1:55.515"/>
    </inkml:context>
    <inkml:brush xml:id="br0">
      <inkml:brushProperty name="width" value="0.05" units="cm"/>
      <inkml:brushProperty name="height" value="0.05" units="cm"/>
    </inkml:brush>
  </inkml:definitions>
  <inkml:trace contextRef="#ctx0" brushRef="#br0">1 20 24575,'1'0'0,"0"0"0,1-1 0,-1 1 0,0-1 0,0 1 0,0-1 0,1 0 0,-1 1 0,0-1 0,0 0 0,0 0 0,1-1 0,9-5 0,-9 6 0,1 0 0,-1 1 0,1-1 0,-1 1 0,1 0 0,0 0 0,-1 0 0,1 0 0,-1 0 0,1 0 0,-1 1 0,1 0 0,-1-1 0,1 1 0,-1 0 0,0 0 0,1 0 0,-1 0 0,0 1 0,0-1 0,1 0 0,-1 1 0,-1 0 0,1-1 0,0 1 0,0 0 0,0 0 0,-1 0 0,1 0 0,1 4 0,4 5 0,-1 1 0,0-1 0,0 1 0,6 21 0,0 12 0,-1 0 0,9 82 0,-10 96 0,-28 52 0,0 5 0,18-274 0,0-3 0,0-1 0,-1 1 0,1-1 0,0 1 0,0-1 0,1 0 0,-1 1 0,0-1 0,1 1 0,0-1 0,-1 0 0,1 1 0,0-1 0,0 0 0,2 4 0,-2-6 0,0 0 0,-1 0 0,1 0 0,0 0 0,-1 0 0,1 0 0,-1-1 0,1 1 0,0 0 0,-1 0 0,1 0 0,0-1 0,-1 1 0,1 0 0,-1-1 0,1 1 0,-1 0 0,1-1 0,-1 1 0,1-1 0,-1 1 0,1-1 0,-1 1 0,0-1 0,1 1 0,-1-2 0,14-17 0,-12 17 0,0-2 0,4-6 0,0 2 0,1-1 0,10-11 0,-13 17 0,0 0 0,0 0 0,0 0 0,0 1 0,0-1 0,1 1 0,-1 0 0,1 0 0,0 1 0,7-2 0,724-127-1037,-645 116 874,2393-225-9420,11 244 6931,-1728 38 2286,290 12 2184,-1004-53-1641,166 3 1806,-151-7 80,75-10-1,-139 11-1961,2 1 133,0-1 1,-1 1-1,1-1 1,-1-1 0,1 1-1,-1-1 1,0 0 0,1 0-1,-1-1 1,0 1-1,6-5 1,-10 6-204,-1 1 0,0 0-1,1-1 1,-1 1 0,0-1 0,1 1-1,-1-1 1,0 1 0,1-1 0,-1 1-1,0-1 1,0 1 0,0-1 0,1 1 0,-1-1-1,0 0 1,0 1 0,0-1 0,0 1-1,0-1 1,0 0 0,0 1 0,0-1-1,0 1 1,0-1 0,-1 1 0,1-1 0,0 0-1,0 1 1,0-1 0,-1 0 0,-13-13-358,-9-1-5740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1:57.260"/>
    </inkml:context>
    <inkml:brush xml:id="br0">
      <inkml:brushProperty name="width" value="0.05" units="cm"/>
      <inkml:brushProperty name="height" value="0.05" units="cm"/>
    </inkml:brush>
  </inkml:definitions>
  <inkml:trace contextRef="#ctx0" brushRef="#br0">0 394 24575,'42'-3'0,"0"-1"0,79-19 0,-25 3 0,636-83-1861,3 31-1,1502-61-1043,5 97-1,-699 58 2914,-1053-11 218,109-7 8563,-597-4-8769,-1-1 1,1 1-1,0 0 1,0 0-1,0 1 1,-1-1-1,1 0 1,0 1-1,0-1 1,-1 1 0,1-1-1,0 1 1,-1 0-1,1 0 1,0 0-1,-1 0 1,1 0-1,-1 0 1,2 2-1,-1 0-9,0 0-1,-1 0 0,1 0 0,-1 0 0,0 1 0,0-1 0,0 1 0,0-1 0,0 4 0,15 65-10,-9-43 0,0 1 0,2 42 0,-7 17 0,-4 0 0,-4 0 0,-24 121 0,7-93 0,-17 111 0,36-164 0,4-63 0,-1 0 0,1-1 0,0 1 0,-1 0 0,1-1 0,-1 1 0,0 0 0,1-1 0,-1 1 0,1-1 0,-1 1 0,0-1 0,1 1 0,-1-1 0,0 0 0,0 1 0,1-1 0,-1 0 0,0 1 0,0-1 0,0 0 0,1 0 0,-1 0 0,0 0 0,0 0 0,0 0 0,0 0 0,0 0 0,-33-2 0,23 1 0,-323-2-187,255 3-991,-46 0-5648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8.536"/>
    </inkml:context>
    <inkml:brush xml:id="br0">
      <inkml:brushProperty name="width" value="0.05" units="cm"/>
      <inkml:brushProperty name="height" value="0.05" units="cm"/>
    </inkml:brush>
  </inkml:definitions>
  <inkml:trace contextRef="#ctx0" brushRef="#br0">373 880 24575,'-3'-7'0,"1"0"0,-1 0 0,2 0 0,-1 0 0,1 0 0,0 0 0,1-1 0,0-11 0,-1-3 0,-2-229 0,3 128 0,-14-127 0,13 249 0,-1-21 0,-2 1 0,-7-24 0,10 41 0,0 0 0,0 0 0,-1 0 0,1 0 0,-1 0 0,0 0 0,0 0 0,-1 1 0,1-1 0,-1 1 0,0 0 0,1 0 0,-1 0 0,-1 0 0,1 0 0,0 1 0,-8-5 0,9 6 0,0 1 0,0-1 0,0 1 0,-1 0 0,1 0 0,0-1 0,0 1 0,0 1 0,0-1 0,-1 0 0,1 0 0,0 1 0,0-1 0,0 1 0,0 0 0,0 0 0,0 0 0,0 0 0,0 0 0,0 0 0,1 0 0,-1 1 0,-2 1 0,-3 4 0,-1 0 0,1 1 0,-9 13 0,-6 10 0,2 2 0,1 0 0,2 2 0,1 0 0,2 0 0,2 1 0,-13 58 0,10-19 0,4 1 0,-4 137 0,16-132 0,4-1 0,3 0 0,26 115 0,-9-97 0,4 0 0,55 121 0,-29-112-1365,-33-72-5461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0.447"/>
    </inkml:context>
    <inkml:brush xml:id="br0">
      <inkml:brushProperty name="width" value="0.05" units="cm"/>
      <inkml:brushProperty name="height" value="0.05" units="cm"/>
    </inkml:brush>
  </inkml:definitions>
  <inkml:trace contextRef="#ctx0" brushRef="#br0">0 7 24575,'0'-3'0,"3"-1"0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8.912"/>
    </inkml:context>
    <inkml:brush xml:id="br0">
      <inkml:brushProperty name="width" value="0.05" units="cm"/>
      <inkml:brushProperty name="height" value="0.05" units="cm"/>
    </inkml:brush>
  </inkml:definitions>
  <inkml:trace contextRef="#ctx0" brushRef="#br0">33 346 24575,'0'-4'0,"-1"0"0,0 0 0,0 1 0,0-1 0,0 1 0,-1-1 0,1 1 0,-1-1 0,-3-3 0,-9-24 0,13 26 0,0-1 0,0 1 0,0-1 0,1 0 0,0 1 0,1-1 0,-1 1 0,1-1 0,0 1 0,0-1 0,1 1 0,-1-1 0,1 1 0,4-7 0,-2 5 0,1-1 0,0 0 0,0 1 0,1 0 0,0 1 0,0-1 0,1 1 0,10-8 0,-6 6 0,0 1 0,0 0 0,1 1 0,0 0 0,1 1 0,-1 0 0,1 1 0,0 0 0,0 1 0,0 0 0,0 1 0,16 0 0,-21 3 0,0 0 0,0 1 0,0-1 0,0 2 0,0-1 0,0 1 0,-1 0 0,1 1 0,-1-1 0,0 2 0,0-1 0,0 1 0,-1 0 0,0 0 0,0 1 0,0 0 0,8 10 0,-8-8 0,0 0 0,0 0 0,0 1 0,-1 0 0,-1 0 0,1 1 0,-2-1 0,1 1 0,-1 0 0,-1-1 0,0 2 0,0-1 0,0 18 0,-5-11 0,3-16 0,0-1 0,0 0 0,-1 0 0,1 0 0,0 1 0,0-1 0,0 0 0,0 0 0,-1 0 0,1 1 0,0-1 0,0 0 0,0 0 0,-1 0 0,1 0 0,0 0 0,0 0 0,-1 0 0,1 1 0,0-1 0,0 0 0,-1 0 0,1 0 0,0 0 0,0 0 0,-1 0 0,1 0 0,0 0 0,0 0 0,-1 0 0,1 0 0,-1-1 0,0 0 0,0 0 0,-1 0 0,1 0 0,0 0 0,0 0 0,-1 0 0,1-1 0,0 1 0,0 0 0,1-1 0,-1 1 0,0-1 0,0 1 0,1-1 0,-2-2 0,-2-6-59,1-1 0,0 1-1,0-1 1,1 0-1,0 0 1,1 0 0,0 0-1,1 0 1,0 0 0,1 0-1,0 0 1,1 0 0,0 1-1,1-1 1,0 0-1,1 1 1,0 0 0,0 0-1,1 0 1,0 0 0,1 1-1,12-16 1,-3 8-6767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9.302"/>
    </inkml:context>
    <inkml:brush xml:id="br0">
      <inkml:brushProperty name="width" value="0.05" units="cm"/>
      <inkml:brushProperty name="height" value="0.05" units="cm"/>
    </inkml:brush>
  </inkml:definitions>
  <inkml:trace contextRef="#ctx0" brushRef="#br0">7 179 24575,'0'0'0,"0"0"0,0 0 0,0-1 0,0 1 0,-1 0 0,1 0 0,0 0 0,0 0 0,0 0 0,0 0 0,-1 0 0,1 0 0,0 0 0,0 0 0,0 0 0,0 0 0,-1 0 0,1 0 0,0 0 0,0 0 0,0 0 0,-1 0 0,1 0 0,0 0 0,0 1 0,0-1 0,0 0 0,0 0 0,-1 0 0,1 0 0,0 0 0,0 0 0,0 0 0,0 1 0,0-1 0,0 0 0,-1 0 0,1 0 0,0 0 0,0 0 0,0 1 0,0-1 0,0 0 0,0 0 0,0 0 0,0 1 0,0-1 0,0 0 0,0 0 0,0 0 0,0 0 0,0 1 0,0-1 0,0 0 0,0 0 0,0 0 0,0 0 0,0 1 0,0-1 0,0 0 0,0 0 0,1 1 0,9 6 0,1-5 0,0 0 0,0-1 0,0 0 0,1 0 0,-1-1 0,15-2 0,-23 2 0,0-1 0,0 1 0,1-1 0,-1 1 0,0-1 0,0 0 0,0 0 0,0-1 0,-1 1 0,1 0 0,0-1 0,0 0 0,-1 0 0,1 1 0,-1-1 0,0-1 0,0 1 0,1 0 0,-1-1 0,0 1 0,-1-1 0,1 1 0,0-1 0,-1 0 0,0 0 0,2-5 0,-2 3 0,-1 1 0,0-1 0,0 0 0,0 1 0,0-1 0,-1 0 0,0 1 0,0-1 0,0 1 0,-1-1 0,1 1 0,-1-1 0,-4-6 0,0 1 0,0 1 0,0 0 0,-1 0 0,-12-13 0,18 21 0,0-1 0,-1 1 0,1 0 0,0 0 0,0 0 0,-1 0 0,1 0 0,0 0 0,-1 0 0,1 1 0,-1-1 0,1 1 0,-1-1 0,0 1 0,1-1 0,-1 1 0,1 0 0,-4-1 0,4 2 0,-1-1 0,1 0 0,0 1 0,0-1 0,-1 1 0,1 0 0,0-1 0,0 1 0,0 0 0,0 0 0,0-1 0,0 1 0,0 0 0,0 0 0,0 0 0,0 0 0,-1 3 0,-1 2 0,0 0 0,0 0 0,0 0 0,1 1 0,0-1 0,1 1 0,-2 11 0,2-6 38,0 0 0,0 0 0,2 0 0,-1 0 0,2 1 0,0-1 0,0-1 0,5 16 0,-5-23-113,-1 1 1,1 0 0,0-1 0,1 1 0,-1-1-1,1 0 1,0 0 0,0 0 0,0 0 0,0 0-1,1 0 1,0-1 0,0 0 0,0 0 0,0 0-1,0 0 1,0-1 0,1 1 0,-1-1 0,1 0-1,0 0 1,5 1 0,12 0-6752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9.684"/>
    </inkml:context>
    <inkml:brush xml:id="br0">
      <inkml:brushProperty name="width" value="0.05" units="cm"/>
      <inkml:brushProperty name="height" value="0.05" units="cm"/>
    </inkml:brush>
  </inkml:definitions>
  <inkml:trace contextRef="#ctx0" brushRef="#br0">112 108 24575,'1'-25'0,"-1"16"0,1 1 0,-1-1 0,-1 0 0,0 1 0,-3-16 0,4 23 0,0 0 0,0 0 0,-1 1 0,1-1 0,0 0 0,-1 0 0,1 1 0,0-1 0,-1 0 0,1 0 0,-1 1 0,1-1 0,-1 1 0,0-1 0,1 0 0,-1 1 0,0-1 0,1 1 0,-1-1 0,0 1 0,1 0 0,-1-1 0,0 1 0,0 0 0,0 0 0,0-1 0,-1 1 0,0 0 0,1 0 0,-1 1 0,1-1 0,-1 0 0,0 1 0,1-1 0,-1 1 0,1 0 0,-1-1 0,1 1 0,-3 2 0,-4 3 0,1 0 0,0 0 0,-10 12 0,16-17 0,-3 3 0,1-1 0,0 1 0,0-1 0,1 1 0,-1 0 0,1 0 0,0 0 0,0 1 0,0-1 0,-1 7 0,3-9 0,-1 0 0,1 0 0,0 0 0,0 0 0,1 0 0,-1 0 0,0 0 0,1 0 0,-1 0 0,1 0 0,0 0 0,-1 0 0,1 0 0,0-1 0,0 1 0,0 0 0,0 0 0,1-1 0,-1 1 0,0-1 0,1 1 0,-1-1 0,1 1 0,0-1 0,3 2 0,4 3 0,1-1 0,1 0 0,-1-1 0,18 6 0,26 11 0,-50-19 0,0 0 0,0 0 0,0 1 0,0 0 0,-1 0 0,1 0 0,-1 0 0,0 0 0,6 8 0,-8-10 0,0 1 0,0 0 0,0 0 0,0 0 0,-1-1 0,1 1 0,0 0 0,-1 0 0,1 0 0,-1 0 0,0 0 0,0 0 0,0 1 0,0-1 0,0 0 0,0 0 0,0 0 0,-1 0 0,1 0 0,-2 3 0,0-1 0,0 0 0,0-1 0,0 1 0,0-1 0,-1 0 0,0 1 0,1-1 0,-1 0 0,0-1 0,-5 4 0,4-2 0,-1-1 0,0 1 0,0-1 0,0 0 0,-1-1 0,1 0 0,-1 1 0,1-2 0,-1 1 0,0-1 0,0 1 0,0-2 0,1 1 0,-1-1 0,-7 0 0,-7-7-1365,3-4-5461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0.058"/>
    </inkml:context>
    <inkml:brush xml:id="br0">
      <inkml:brushProperty name="width" value="0.05" units="cm"/>
      <inkml:brushProperty name="height" value="0.05" units="cm"/>
    </inkml:brush>
  </inkml:definitions>
  <inkml:trace contextRef="#ctx0" brushRef="#br0">16 41 24575,'0'-40'0,"-5"49"0,-1 12 0,3 11 0,2 1 0,0 0 0,3-1 0,0 1 0,2-1 0,10 39 0,5 2 0,45 110 0,-55-168 0,-9-15 0,0 0 0,0 0 0,0 0 0,1 0 0,-1 0 0,0 0 0,0 0 0,0 0 0,0 0 0,1 0 0,-1 0 0,0 0 0,0 0 0,0 0 0,0 0 0,0 0 0,1 0 0,-1 0 0,0 0 0,0 0 0,0 0 0,0 0 0,0 0 0,0-1 0,1 1 0,-1 0 0,0 0 0,0 0 0,0 0 0,0 0 0,0 0 0,0 0 0,0-1 0,0 1 0,0 0 0,0 0 0,1 0 0,-1 0 0,0 0 0,0-1 0,0 1 0,0 0 0,0 0 0,0 0 0,0 0 0,0 0 0,0-1 0,0 1 0,2-35 0,-1 18 0,0 10 0,0-2 0,0 1 0,1 0 0,0 0 0,0 0 0,5-9 0,-7 15 0,1 1 0,-1 0 0,1-1 0,0 1 0,0 0 0,0 0 0,0-1 0,0 1 0,0 0 0,0 0 0,0 0 0,0 0 0,1 0 0,-1 1 0,0-1 0,1 0 0,-1 0 0,0 1 0,1-1 0,-1 1 0,1-1 0,-1 1 0,1 0 0,-1 0 0,1 0 0,-1-1 0,1 1 0,-1 0 0,1 1 0,-1-1 0,1 0 0,-1 0 0,1 1 0,-1-1 0,3 2 0,3 1 0,1 1 0,-1 0 0,0 0 0,0 1 0,0 0 0,-1 0 0,0 1 0,8 8 0,-10-8 0,1-1 0,0 0 0,0 0 0,1-1 0,-1 0 0,1 0 0,0 0 0,0 0 0,1-1 0,-1 0 0,0-1 0,13 4 0,-17-5-76,0-1 1,-1 0-1,1 0 0,0 0 0,-1 0 0,1 0 0,-1-1 0,1 1 1,0 0-1,-1-1 0,1 1 0,-1-1 0,1 0 0,-1 1 1,1-1-1,-1 0 0,3-2 0,7-8-6750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6.756"/>
    </inkml:context>
    <inkml:brush xml:id="br0">
      <inkml:brushProperty name="width" value="0.05" units="cm"/>
      <inkml:brushProperty name="height" value="0.05" units="cm"/>
    </inkml:brush>
  </inkml:definitions>
  <inkml:trace contextRef="#ctx0" brushRef="#br0">1 388 24575,'2'-15'0,"4"23"0,5 25 0,18 116 0,42 178 0,-68-316 0,-2-6 0,0 1 0,1-1 0,0 1 0,0-1 0,0 0 0,1 0 0,4 7 0,-7-11 0,0-1 0,0 0 0,0 0 0,0 0 0,0 0 0,0 0 0,0 1 0,0-1 0,1 0 0,-1 0 0,0 0 0,0 0 0,0 0 0,0 0 0,0 0 0,0 1 0,1-1 0,-1 0 0,0 0 0,0 0 0,0 0 0,0 0 0,0 0 0,1 0 0,-1 0 0,0 0 0,0 0 0,0 0 0,0 0 0,1 0 0,-1 0 0,0 0 0,0 0 0,0 0 0,0 0 0,0 0 0,1 0 0,-1 0 0,0 0 0,0 0 0,0 0 0,0-1 0,0 1 0,1 0 0,-1 0 0,0 0 0,0 0 0,0 0 0,0 0 0,0-1 0,4-10 0,-1-16 0,-20-280 0,2 104 0,13 155 0,-2-5 0,3 0 0,2-1 0,11-67 0,-11 113 0,1 0 0,0 0 0,1 0 0,6-14 0,-9 21 0,1 0 0,-1-1 0,1 1 0,0 0 0,-1 0 0,1 0 0,0 0 0,0 0 0,0 0 0,0 0 0,0 0 0,0 0 0,0 1 0,0-1 0,0 0 0,0 1 0,0-1 0,0 0 0,1 1 0,-1 0 0,0-1 0,1 1 0,-1 0 0,0-1 0,0 1 0,1 0 0,-1 0 0,0 0 0,1 0 0,-1 0 0,0 1 0,1-1 0,-1 0 0,0 1 0,0-1 0,1 0 0,0 2 0,3 1 37,0 0 0,0 0-1,0 1 1,0 0 0,-1-1-1,0 2 1,0-1 0,6 8-1,26 43-981,-29-43 195,13 23-6076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7.420"/>
    </inkml:context>
    <inkml:brush xml:id="br0">
      <inkml:brushProperty name="width" value="0.05" units="cm"/>
      <inkml:brushProperty name="height" value="0.05" units="cm"/>
    </inkml:brush>
  </inkml:definitions>
  <inkml:trace contextRef="#ctx0" brushRef="#br0">0 476 24575,'21'32'0,"5"27"0,-4 1 0,27 111 0,-47-166 0,-2-1 0,1 0 0,0-1 0,0 1 0,0-1 0,1 1 0,-1-1 0,4 5 0,-5-8 0,0 0 0,1 0 0,-1 0 0,0 0 0,0 0 0,0 0 0,1 0 0,-1 0 0,0 0 0,0 0 0,0-1 0,1 1 0,-1 0 0,0 0 0,0 0 0,0 0 0,0-1 0,0 1 0,1 0 0,-1 0 0,0 0 0,0-1 0,0 1 0,0 0 0,0 0 0,0 0 0,0-1 0,0 1 0,0 0 0,0 0 0,0 0 0,0-1 0,0 1 0,0 0 0,0 0 0,0-1 0,0 1 0,0 0 0,0 0 0,0 0 0,0-1 0,1-12 0,1-117 0,-1 27 0,15-112 0,-12 185 0,2-1 0,0 1 0,3 0 0,0 1 0,2 0 0,1 1 0,1 0 0,19-29 0,-26 49 0,0 0 0,1 0 0,-1 0 0,2 1 0,-1 0 0,1 1 0,11-8 0,-17 13 0,0 0 0,0 0 0,0 0 0,0 0 0,0 0 0,0 0 0,0 1 0,0-1 0,1 1 0,-1-1 0,0 1 0,0 0 0,1 0 0,-1 0 0,4 1 0,-4-1 0,0 1 0,0 0 0,-1 0 0,1 0 0,0 0 0,-1 0 0,1 1 0,-1-1 0,0 0 0,1 1 0,-1-1 0,0 1 0,0-1 0,0 1 0,0 0 0,0-1 0,0 1 0,0 0 0,-1 0 0,1-1 0,-1 1 0,1 2 0,1 5-341,0-1 0,-1 1-1,0 14 1,-1 2-6485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8.041"/>
    </inkml:context>
    <inkml:brush xml:id="br0">
      <inkml:brushProperty name="width" value="0.05" units="cm"/>
      <inkml:brushProperty name="height" value="0.05" units="cm"/>
    </inkml:brush>
  </inkml:definitions>
  <inkml:trace contextRef="#ctx0" brushRef="#br0">16 551 24575,'0'-5'0,"-1"1"0,0-1 0,0 1 0,0-1 0,-3-5 0,3 8 0,0 0 0,0 0 0,0 0 0,0-1 0,1 1 0,-1 0 0,1 0 0,-1-1 0,1 1 0,0-1 0,0 1 0,0 0 0,0-1 0,0 1 0,0-1 0,1 1 0,-1 0 0,1-1 0,0 1 0,-1 0 0,1 0 0,0 0 0,2-3 0,-3 5 0,0-1 0,1 1 0,-1 0 0,0-1 0,1 1 0,-1 0 0,0-1 0,1 1 0,-1 0 0,1-1 0,-1 1 0,0 0 0,1 0 0,-1 0 0,1-1 0,-1 1 0,1 0 0,-1 0 0,1 0 0,-1 0 0,1 0 0,-1 0 0,1 0 0,-1 0 0,1 0 0,-1 0 0,1 0 0,-1 0 0,0 0 0,1 0 0,0 1 0,11 12 0,3 22 0,-7-2 0,-1 1 0,4 45 0,2 10 0,-6-63 0,-7-26 0,0 0 0,0 0 0,0 0 0,0 0 0,0 0 0,0 0 0,0 0 0,0 0 0,0 1 0,0-1 0,0 0 0,0 0 0,0 0 0,0 0 0,0 0 0,0 0 0,0 0 0,0 0 0,0 0 0,0 0 0,0 0 0,0 0 0,0 0 0,1 0 0,-1 0 0,0 0 0,0 0 0,0 0 0,0 1 0,0-1 0,0 0 0,0 0 0,0 0 0,0 0 0,0 0 0,0 0 0,1 0 0,-1 0 0,0 0 0,0 0 0,0 0 0,0 0 0,0 0 0,0-1 0,0 1 0,0 0 0,0 0 0,0 0 0,0 0 0,0 0 0,1 0 0,-1 0 0,0 0 0,0 0 0,0 0 0,0 0 0,0 0 0,0 0 0,0 0 0,0 0 0,0 0 0,0 0 0,0-1 0,0 1 0,3-15 0,6-55 0,35-215 0,-35 240 0,3 2 0,1 0 0,3 0 0,27-54 0,-36 83 0,1 1 0,0 0 0,1 1 0,17-18 0,-22 26 0,-1 0 0,1 0 0,0 1 0,1 0 0,-1 0 0,0 0 0,1 0 0,0 1 0,0-1 0,0 1 0,0 0 0,0 1 0,0-1 0,0 1 0,0 0 0,9 0 0,-13 1 14,0 0 0,1 0-1,-1 0 1,0 0 0,1 1-1,-1-1 1,0 0-1,1 1 1,-1-1 0,0 1-1,0 0 1,0-1 0,1 1-1,-1 0 1,0-1 0,0 1-1,0 0 1,0 0 0,0 0-1,0 0 1,0 0 0,-1 0-1,1 1 1,1 0 0,-1 2-228,0-1 1,1 1 0,-1-1-1,-1 1 1,1-1 0,0 1-1,-1 6 1,1 5-6613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8.618"/>
    </inkml:context>
    <inkml:brush xml:id="br0">
      <inkml:brushProperty name="width" value="0.05" units="cm"/>
      <inkml:brushProperty name="height" value="0.05" units="cm"/>
    </inkml:brush>
  </inkml:definitions>
  <inkml:trace contextRef="#ctx0" brushRef="#br0">14 482 24575,'-1'-23'0,"-5"-29"0,0-3 0,8 32 0,3 19 0,3 12 0,4 15 0,-1 1 0,-2 0 0,9 29 0,-5-14 0,48 155 0,-55-184 0,-2-20 0,-1-31 0,-2 27 0,7-55 0,3 0 0,3 2 0,3-1 0,3 2 0,31-68 0,-45 118 0,31-61 0,-33 70 0,0 1 0,0 0 0,0 0 0,1 0 0,0 1 0,0 0 0,0 0 0,1 0 0,7-5 0,-12 9 7,0 0 0,1 0 1,-1 1-1,0-1 0,1 0 0,-1 1 0,1-1 0,0 1 0,-1-1 0,1 1 0,-1 0 1,1 0-1,-1-1 0,1 1 0,0 0 0,-1 1 0,1-1 0,0 0 0,-1 0 0,1 1 1,-1-1-1,1 1 0,2 0 0,-2 1 6,0 0 0,0 0 0,1-1 0,-1 2 1,-1-1-1,1 0 0,0 0 0,-1 0 0,1 1 0,-1-1 0,1 1 0,0 3 1,3 7-356,-1 0 1,-1 0 0,0 1-1,1 19 1,-2-11-6485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9.186"/>
    </inkml:context>
    <inkml:brush xml:id="br0">
      <inkml:brushProperty name="width" value="0.05" units="cm"/>
      <inkml:brushProperty name="height" value="0.05" units="cm"/>
    </inkml:brush>
  </inkml:definitions>
  <inkml:trace contextRef="#ctx0" brushRef="#br0">15 370 24575,'-14'-35'0,"14"30"0,-1 0 0,1 0 0,1 0 0,-1 1 0,2-9 0,6-3 0,-8 15 0,1 1 0,-1 0 0,0-1 0,1 1 0,-1 0 0,1 0 0,-1-1 0,1 1 0,-1 0 0,1 0 0,-1 0 0,1 0 0,-1 0 0,1 0 0,-1-1 0,1 1 0,-1 0 0,1 0 0,-1 1 0,1-1 0,-1 0 0,1 0 0,-1 0 0,1 0 0,-1 0 0,1 0 0,-1 1 0,1-1 0,0 1 0,0 0 0,1 0 0,-1 1 0,1-1 0,-1 1 0,1-1 0,-1 1 0,0-1 0,0 1 0,0 0 0,0 0 0,0 0 0,1 3 0,9 29 0,-7-20 0,38 137 0,7 20 0,-46-235 0,-2 15 0,2-1 0,3 1 0,13-53 0,0 21 0,33-81 0,-48 151 0,22-51 0,-25 59 0,1-1 0,0 1 0,0 0 0,0 0 0,1-1 0,-1 2 0,1-1 0,-1 0 0,1 0 0,0 1 0,0 0 0,0-1 0,6-2 0,-7 5 0,-1-1 0,1 1 0,-1 0 0,1-1 0,-1 1 0,1 0 0,-1 0 0,1 0 0,-1 0 0,1 1 0,-1-1 0,1 0 0,-1 1 0,0-1 0,1 0 0,-1 1 0,1 0 0,-1-1 0,0 1 0,1 0 0,-1 0 0,0 0 0,0 0 0,0 0 0,0 0 0,0 0 0,0 0 0,0 0 0,0 0 0,0 1 0,0-1 0,-1 0 0,2 2 0,1 4 0,1 0 0,-1 1 0,-1-1 0,4 16 0,1 36-1365,-6-32-5461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29.691"/>
    </inkml:context>
    <inkml:brush xml:id="br0">
      <inkml:brushProperty name="width" value="0.05" units="cm"/>
      <inkml:brushProperty name="height" value="0.05" units="cm"/>
    </inkml:brush>
  </inkml:definitions>
  <inkml:trace contextRef="#ctx0" brushRef="#br0">3 340 24575,'-1'-15'0,"0"11"0,1 1 0,0-1 0,0 0 0,0 0 0,0 1 0,0-1 0,1 0 0,-1 1 0,1-1 0,0 0 0,0 1 0,4-7 0,-5 9 0,0 1 0,1 0 0,-1 0 0,1 0 0,-1 0 0,1 0 0,-1 1 0,1-1 0,-1 0 0,1 0 0,-1 0 0,1 0 0,-1 0 0,0 1 0,1-1 0,-1 0 0,1 0 0,-1 1 0,0-1 0,1 0 0,-1 1 0,0-1 0,1 0 0,-1 1 0,0-1 0,0 0 0,1 1 0,-1-1 0,0 1 0,0-1 0,1 0 0,-1 1 0,0-1 0,0 1 0,0-1 0,0 1 0,0 0 0,9 20 0,7 33 0,12 33 0,-28-87 0,0 1 0,1 0 0,-1-1 0,0 1 0,0 0 0,1-1 0,-1 1 0,0 0 0,1-1 0,-1 1 0,0 0 0,1-1 0,-1 1 0,1-1 0,-1 1 0,1-1 0,0 1 0,-1-1 0,1 0 0,-1 1 0,1-1 0,0 1 0,-1-1 0,1 0 0,1 1 0,-2-2 0,1 1 0,0 0 0,-1-1 0,1 1 0,0-1 0,-1 1 0,1-1 0,-1 1 0,1-1 0,-1 1 0,1-1 0,-1 0 0,1 1 0,-1-1 0,1 0 0,-1 1 0,0-1 0,1 0 0,-1 0 0,13-46 0,-12 42 0,13-55 0,2 1 0,3 0 0,2 2 0,32-60 0,-51 112 0,1 0 0,0 0 0,1 1 0,-1 0 0,7-7 0,-10 11 0,1-1 0,-1 1 0,1-1 0,-1 1 0,1-1 0,-1 1 0,1-1 0,0 1 0,-1-1 0,1 1 0,0 0 0,-1-1 0,1 1 0,0 0 0,0 0 0,-1 0 0,1-1 0,0 1 0,-1 0 0,1 0 0,0 0 0,0 0 0,-1 0 0,1 0 0,0 1 0,0-1 0,-1 0 0,1 0 0,0 0 0,0 1 0,-1-1 0,1 0 0,0 1 0,-1-1 0,1 1 0,-1-1 0,1 1 0,0-1 0,-1 1 0,1-1 0,-1 1 0,1-1 0,-1 1 0,0 0 0,1-1 0,-1 1 0,0 0 0,1-1 0,-1 2 0,4 5-273,-1 1 0,0 0 0,-1 0 0,2 9 0,-1 0-6553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4.538"/>
    </inkml:context>
    <inkml:brush xml:id="br0">
      <inkml:brushProperty name="width" value="0.05" units="cm"/>
      <inkml:brushProperty name="height" value="0.05" units="cm"/>
    </inkml:brush>
  </inkml:definitions>
  <inkml:trace contextRef="#ctx0" brushRef="#br0">254 1 24575,'-103'567'0,"65"-329"0,-48 136 0,65-293 0,20-76 0,-1-1 0,1 1 0,1 1 0,-1-1 0,1 8 0,0-11 0,0-1 0,0 0 0,0 1 0,1-1 0,-1 0 0,1 0 0,-1 1 0,1-1 0,-1 0 0,1 0 0,0 0 0,-1 0 0,1 0 0,0 0 0,0 0 0,0 0 0,0 0 0,0 0 0,0 0 0,0 0 0,0-1 0,0 1 0,0 0 0,0-1 0,0 1 0,1-1 0,0 1 0,10 2 0,1-1 0,-1 0 0,1-1 0,-1 0 0,24-2 0,-8 1 0,827 32-1778,-132 30-637,239 17 528,-3-22 502,-872-53 1562,-15 0 565,129-8 0,-176 0-3129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0.748"/>
    </inkml:context>
    <inkml:brush xml:id="br0">
      <inkml:brushProperty name="width" value="0.05" units="cm"/>
      <inkml:brushProperty name="height" value="0.05" units="cm"/>
    </inkml:brush>
  </inkml:definitions>
  <inkml:trace contextRef="#ctx0" brushRef="#br0">0 18 24575,'3'0'0,"4"-3"0,3-1 0,4 0 0,1 1 0,2 1 0,-2 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0.243"/>
    </inkml:context>
    <inkml:brush xml:id="br0">
      <inkml:brushProperty name="width" value="0.05" units="cm"/>
      <inkml:brushProperty name="height" value="0.05" units="cm"/>
    </inkml:brush>
  </inkml:definitions>
  <inkml:trace contextRef="#ctx0" brushRef="#br0">1 492 24575,'0'-19'0,"0"4"0,0 0 0,3-25 0,-2 37 0,-1 0 0,1-1 0,0 1 0,0 0 0,0 0 0,0 0 0,1 0 0,-1 0 0,1 0 0,-1 0 0,1 0 0,0 1 0,0-1 0,1 1 0,-1-1 0,0 1 0,5-3 0,-6 4 0,0 1 0,1-1 0,-1 1 0,0 0 0,0-1 0,0 1 0,0 0 0,0 0 0,1 0 0,-1 0 0,0 0 0,0 0 0,0 0 0,0 0 0,0 0 0,1 1 0,-1-1 0,0 0 0,0 1 0,0-1 0,0 1 0,0-1 0,0 1 0,0 0 0,0-1 0,0 1 0,0 0 0,0 0 0,-1-1 0,1 1 0,0 0 0,0 0 0,-1 0 0,2 2 0,3 4 0,-1 1 0,1 0 0,4 12 0,-7-15 0,4 10 0,56 140 0,-62-155 0,0 1 0,1 0 0,-1 0 0,0-1 0,0 1 0,1 0 0,-1-1 0,0 1 0,1 0 0,-1-1 0,1 1 0,-1-1 0,0 1 0,1 0 0,0-1 0,-1 1 0,1 0 0,0-1 0,-1 0 0,0 0 0,1 0 0,-1 0 0,0-1 0,1 1 0,-1 0 0,0 0 0,0 0 0,1 0 0,-1 0 0,0 0 0,1 0 0,-1-1 0,0 1 0,0 0 0,1 0 0,-1 0 0,0-1 0,0 1 0,0 0 0,1 0 0,-1-1 0,0 1 0,0 0 0,0 0 0,1-1 0,11-30 0,-8 21 0,40-105 0,33-80 0,-52 139 0,45-73 0,-66 123 0,0 0 0,0 1 0,0 0 0,1 0 0,-1 0 0,11-8 0,-15 13 0,1-1 0,0 1 0,0-1 0,0 1 0,0-1 0,0 1 0,0-1 0,0 1 0,0 0 0,0 0 0,0-1 0,0 1 0,0 0 0,0 0 0,0 0 0,0 0 0,0 0 0,0 0 0,0 1 0,-1-1 0,2 0 0,0 1 0,-1 0 0,0 0 0,0 0 0,1 0 0,-1 1 0,0-1 0,0 0 0,0 0 0,-1 1 0,1-1 0,0 0 0,0 1 0,-1-1 0,1 1 0,-1-1 0,1 1 0,-1-1 0,1 3 0,3 19-1365,-2 0-5461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0.988"/>
    </inkml:context>
    <inkml:brush xml:id="br0">
      <inkml:brushProperty name="width" value="0.05" units="cm"/>
      <inkml:brushProperty name="height" value="0.05" units="cm"/>
    </inkml:brush>
  </inkml:definitions>
  <inkml:trace contextRef="#ctx0" brushRef="#br0">51 539 24575,'0'-1'0,"0"1"0,-1-1 0,1 1 0,-1-1 0,1 1 0,-1-1 0,1 1 0,-1-1 0,1 1 0,-1 0 0,1-1 0,-1 1 0,1 0 0,-1-1 0,0 1 0,1 0 0,-1 0 0,1 0 0,-1 0 0,0-1 0,1 1 0,-1 0 0,0 0 0,1 0 0,-1 0 0,0 0 0,1 0 0,-1 1 0,1-1 0,-1 0 0,0 0 0,1 0 0,-1 1 0,1-1 0,-1 0 0,0 1 0,1-1 0,-1 0 0,1 1 0,-1-1 0,1 1 0,-1-1 0,1 0 0,0 1 0,-1-1 0,1 1 0,-1 0 0,1-1 0,0 1 0,0-1 0,-1 1 0,1 0 0,0-1 0,0 1 0,0 0 0,-3 7 0,1 0 0,0 0 0,0 14 0,0-8 0,-3-2 0,5-12 0,0 0 0,0 0 0,0 0 0,0 0 0,0 0 0,0 0 0,0 0 0,-1 0 0,1 0 0,0 0 0,0 0 0,0 0 0,0 0 0,0 0 0,0 0 0,0 0 0,0 0 0,-1 0 0,1 0 0,0 0 0,0 0 0,0 0 0,0 0 0,0 0 0,0 0 0,0 0 0,0 0 0,-1 0 0,1 0 0,0 0 0,0 0 0,0 0 0,0 0 0,0 0 0,0 0 0,0 0 0,0 0 0,0 0 0,0 0 0,0 0 0,-1-1 0,1 1 0,0 0 0,0 0 0,0 0 0,0 0 0,0 0 0,0 0 0,0 0 0,0-1 0,-3-22 0,6-6 0,2-1 0,1 1 0,16-48 0,-20 70 0,17-51 0,3-1 0,2 2 0,2 1 0,41-62 0,-62 110 0,0 1 0,0 0 0,0 1 0,1-1 0,0 1 0,1 0 0,11-8 0,-16 13 0,0-1 0,0 1 0,0 0 0,0 0 0,0 1 0,0-1 0,0 0 0,0 1 0,1-1 0,-1 1 0,0 0 0,0 0 0,1 0 0,-1 0 0,0 0 0,0 0 0,1 0 0,-1 1 0,0-1 0,0 1 0,0 0 0,0 0 0,1 0 0,-1 0 0,0 0 0,0 0 0,-1 0 0,1 0 0,0 1 0,0-1 0,-1 1 0,1 0 0,2 3 0,6 7 0,0 1 0,-1 1 0,-1-1 0,0 1 0,9 24 0,24 80 0,-25-67 0,-7-21 0,-3-11 0,0 0 0,17 33 0,-23-52 0,0 0 0,0 0 0,0 0 0,0 0 0,0 1 0,0-1 0,0 0 0,0 0 0,0 0 0,0 0 0,0 0 0,0 0 0,0 0 0,0 0 0,1 0 0,-1 0 0,0 0 0,0 0 0,0 0 0,0 0 0,0 0 0,0 1 0,0-1 0,0 0 0,0 0 0,0 0 0,1 0 0,-1 0 0,0 0 0,0 0 0,0 0 0,0 0 0,0 0 0,0 0 0,0 0 0,0 0 0,0-1 0,1 1 0,-1 0 0,0 0 0,0 0 0,0 0 0,0 0 0,0 0 0,0 0 0,0 0 0,0 0 0,0 0 0,0 0 0,0 0 0,0 0 0,0 0 0,1 0 0,-1 0 0,0-1 0,0 1 0,0 0 0,0 0 0,0 0 0,0 0 0,4-10 0,1-18 0,-4 25 0,4-33-1365,-3 19-5461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1.731"/>
    </inkml:context>
    <inkml:brush xml:id="br0">
      <inkml:brushProperty name="width" value="0.05" units="cm"/>
      <inkml:brushProperty name="height" value="0.05" units="cm"/>
    </inkml:brush>
  </inkml:definitions>
  <inkml:trace contextRef="#ctx0" brushRef="#br0">1 420 24575,'2'-38'0,"2"0"0,17-67 0,-17 84 0,-4 19 0,1 1 0,-1-1 0,0 0 0,1 1 0,0-1 0,-1 0 0,1 1 0,0-1 0,0 1 0,0-1 0,0 1 0,2-3 0,-3 4 0,0 0 0,0 0 0,0 0 0,0 0 0,1 0 0,-1 0 0,0-1 0,0 1 0,0 0 0,0 0 0,1 0 0,-1 0 0,0 0 0,0 0 0,0 1 0,0-1 0,0 0 0,1 0 0,-1 0 0,0 0 0,0 0 0,0 0 0,0 0 0,1 0 0,-1 0 0,0 0 0,0 0 0,0 0 0,0 1 0,0-1 0,0 0 0,0 0 0,1 0 0,-1 0 0,0 0 0,0 0 0,0 1 0,0-1 0,0 0 0,0 0 0,3 16 0,3 115 0,6 52 0,-6-114 0,-3-37 0,9 51 0,-6-67 0,-3-12 0,0-11 0,2-54 0,-4 38 0,5-33 0,0 26 0,50-229 0,-41 207 0,1 1 0,44-93 0,-56 138 0,0 0 0,-1 0 0,2 0 0,-1 0 0,6-4 0,-10 9 0,1 1 0,0-1 0,-1 0 0,1 1 0,0-1 0,-1 1 0,1-1 0,0 1 0,0-1 0,0 1 0,-1 0 0,1-1 0,0 1 0,0 0 0,0 0 0,0 0 0,0 0 0,-1 0 0,3 0 0,-2 0 0,0 1 0,0-1 0,-1 1 0,1 0 0,0-1 0,-1 1 0,1 0 0,0-1 0,-1 1 0,1 0 0,-1 0 0,1 0 0,-1 0 0,1 0 0,-1-1 0,0 1 0,1 0 0,-1 0 0,0 0 0,0 0 0,0 0 0,0 0 0,0 1 0,2 35-1365,-2-17-5461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2.390"/>
    </inkml:context>
    <inkml:brush xml:id="br0">
      <inkml:brushProperty name="width" value="0.05" units="cm"/>
      <inkml:brushProperty name="height" value="0.05" units="cm"/>
    </inkml:brush>
  </inkml:definitions>
  <inkml:trace contextRef="#ctx0" brushRef="#br0">19 460 24575,'-7'-23'0,"2"19"0,1 15 0,2 36 0,4 68 0,-2-113 0,1 0 0,-1 0 0,0 0 0,1 0 0,-1 0 0,1 0 0,-1 0 0,1 0 0,0 0 0,2 3 0,-3-5 0,0 0 0,0 0 0,0 1 0,0-1 0,1 0 0,-1 0 0,0 0 0,0 0 0,0 0 0,0 0 0,0 0 0,1 0 0,-1 1 0,0-1 0,0 0 0,0 0 0,1 0 0,-1 0 0,0 0 0,0 0 0,0 0 0,0 0 0,1 0 0,-1 0 0,0 0 0,0 0 0,0 0 0,1-1 0,-1 1 0,0 0 0,0 0 0,0 0 0,0 0 0,1 0 0,-1 0 0,0 0 0,0 0 0,0-1 0,8-13 0,34-162 0,-19 65 0,-1 25 0,49-127 0,-70 211 0,0-1 0,0 1 0,0 0 0,0-1 0,1 1 0,-1 0 0,1 0 0,-1 0 0,1 0 0,0 1 0,0-1 0,3-2 0,-5 3 0,1 1 0,-1 0 0,0 0 0,1 0 0,-1 0 0,0 0 0,1 0 0,-1 0 0,0 0 0,1 0 0,-1 0 0,1 0 0,-1 0 0,0 0 0,1 0 0,-1 0 0,0 0 0,1 0 0,-1 0 0,0 0 0,1 1 0,-1-1 0,0 0 0,1 0 0,-1 0 0,0 1 0,1-1 0,-1 0 0,0 1 0,1 0 0,0 1 0,0-1 0,0 1 0,0-1 0,0 1 0,-1 0 0,1-1 0,-1 1 0,1 0 0,-1 2 0,6 71-1365,-2-59-5461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3.005"/>
    </inkml:context>
    <inkml:brush xml:id="br0">
      <inkml:brushProperty name="width" value="0.05" units="cm"/>
      <inkml:brushProperty name="height" value="0.05" units="cm"/>
    </inkml:brush>
  </inkml:definitions>
  <inkml:trace contextRef="#ctx0" brushRef="#br0">1 426 24575,'0'-22'0,"1"0"0,1 0 0,1 0 0,1 1 0,1-1 0,0 1 0,2 0 0,0 1 0,17-31 0,-23 49 0,-1 1 0,1 0 0,0 0 0,0-1 0,-1 1 0,1 0 0,0 0 0,0 0 0,0 0 0,0 0 0,1 0 0,-1 0 0,0 1 0,0-1 0,1 0 0,-1 1 0,0-1 0,3 0 0,-3 1 0,0 0 0,0 0 0,0 0 0,0 1 0,0-1 0,0 0 0,0 1 0,0-1 0,0 1 0,0-1 0,0 1 0,0 0 0,-1-1 0,1 1 0,0 0 0,0-1 0,-1 1 0,1 0 0,0 0 0,-1 0 0,1-1 0,-1 1 0,1 0 0,-1 0 0,0 0 0,1 2 0,6 16 0,-1 0 0,-2 0 0,0 1 0,3 28 0,1 11 0,24 100 0,-33-171 0,1 1 0,-1-1 0,2 0 0,0 1 0,0-1 0,5-16 0,22-78 0,-17 71 0,33-97 0,-36 112 0,1 1 0,0 0 0,2 1 0,17-26 0,-26 42 0,0-1 0,1 1 0,-1-1 0,0 1 0,1 0 0,-1 0 0,1 0 0,0 0 0,-1 0 0,1 0 0,0 1 0,0 0 0,0-1 0,0 1 0,1 0 0,-1 0 0,5 0 0,-5 1 0,-1 0 0,1 0 0,0 1 0,-1-1 0,1 1 0,-1 0 0,1 0 0,-1-1 0,1 2 0,-1-1 0,0 0 0,1 0 0,-1 1 0,0-1 0,0 1 0,0 0 0,0 0 0,0-1 0,0 1 0,-1 0 0,1 1 0,1 1 0,1 3-227,0 0-1,0 0 1,-1 0-1,0 0 1,3 9-1,-2 0-6598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4.980"/>
    </inkml:context>
    <inkml:brush xml:id="br0">
      <inkml:brushProperty name="width" value="0.05" units="cm"/>
      <inkml:brushProperty name="height" value="0.05" units="cm"/>
    </inkml:brush>
  </inkml:definitions>
  <inkml:trace contextRef="#ctx0" brushRef="#br0">376 318 24575,'1'-67'0,"1"34"0,-2 0 0,-7-61 0,6 85 0,-1 0 0,-1 0 0,0 0 0,0 0 0,0 1 0,-6-10 0,8 16 0,0 1 0,0-1 0,0 1 0,0 0 0,0 0 0,0-1 0,-1 1 0,1 0 0,0 0 0,-1 0 0,1 0 0,0 0 0,-1 1 0,1-1 0,-1 0 0,0 1 0,-1-1 0,1 0 0,0 2 0,0-1 0,1 0 0,-1 0 0,0 1 0,0-1 0,1 1 0,-1-1 0,0 1 0,1 0 0,-1-1 0,0 1 0,1 0 0,-1 0 0,1 0 0,0 0 0,-1 1 0,1-1 0,-3 3 0,-12 16 0,1 1 0,0 1 0,2 0 0,0 1 0,-11 30 0,11-26 0,-30 66 0,-48 147 0,79-200 0,2 0 0,2 0 0,1 1 0,2 1 0,2-1 0,4 69 0,0-95 0,1 0 0,1 0 0,1 0 0,0 0 0,0 0 0,2-1 0,0 0 0,0 0 0,11 16 0,-11-21 0,1 0 0,-1-1 0,2 0 0,-1 0 0,1 0 0,1-1 0,-1 0 0,1 0 0,1-1 0,-1-1 0,1 0 0,0 0 0,15 5 0,-11-5 0,0-1 0,0-1 0,0 0 0,0-1 0,1-1 0,-1 0 0,1-1 0,-1 0 0,1-2 0,-1 1 0,1-2 0,-1 0 0,22-7 0,-26 6 0,1-1 0,-1 0 0,-1 0 0,1-1 0,-1 0 0,0-1 0,0 0 0,0 0 0,-1-1 0,-1 0 0,1 0 0,-1-1 0,-1 0 0,1 0 0,-2-1 0,1 1 0,-1-1 0,4-13 0,-5 10 0,0-1 0,-1 0 0,0 0 0,-1 0 0,-1 0 0,0 0 0,-1-1 0,-3-23 0,-1 13 0,-1-1 0,-1 1 0,-17-44 0,22 66 0,-15-33 0,15 35 0,0-1 0,0 0 0,0 1 0,0-1 0,0 1 0,0-1 0,-1 1 0,1-1 0,-1 1 0,1 0 0,-1 0 0,1 0 0,-1 0 0,0 0 0,1 0 0,-3-1 0,3 2 0,1 0 0,-1 1 0,0-1 0,0 0 0,1 0 0,-1 0 0,0 1 0,1-1 0,-1 0 0,0 1 0,1-1 0,-1 1 0,1-1 0,-1 1 0,1-1 0,-1 1 0,1-1 0,-1 1 0,1-1 0,-1 1 0,1 0 0,-1-1 0,1 1 0,0 0 0,0-1 0,-1 1 0,1 0 0,0 0 0,0-1 0,0 1 0,0 0 0,0 0 0,0 0 0,-4 32 0,3-30 0,0 35 0,2-1 0,1 1 0,12 62 0,36 109 0,-47-197-151,0 1-1,1-1 0,0 0 0,1 0 1,1-1-1,0 0 0,0 0 1,13 16-1,-6-14-6674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5.317"/>
    </inkml:context>
    <inkml:brush xml:id="br0">
      <inkml:brushProperty name="width" value="0.05" units="cm"/>
      <inkml:brushProperty name="height" value="0.05" units="cm"/>
    </inkml:brush>
  </inkml:definitions>
  <inkml:trace contextRef="#ctx0" brushRef="#br0">1 239 24575,'-1'-31'0,"6"-42"0,74 308 0,-76-252 0,-3-16 0,0 9 0,2 1 0,0-1 0,1 0 0,1 1 0,9-26 0,-10 38 0,1 0 0,0 0 0,1 0 0,0 0 0,1 1 0,0 0 0,1 0 0,0 0 0,0 1 0,1 0 0,0 1 0,12-10 0,-19 16-41,1 1 0,-1 0-1,1 0 1,0-1-1,0 1 1,0 0 0,0 0-1,0 1 1,0-1 0,0 0-1,0 1 1,0-1-1,0 1 1,0 0 0,0-1-1,0 1 1,1 0 0,-1 0-1,0 1 1,0-1-1,0 0 1,0 1 0,0-1-1,0 1 1,0 0 0,0-1-1,0 1 1,0 0-1,0 0 1,0 1 0,0-1-1,2 2 1,7 9-6785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5.706"/>
    </inkml:context>
    <inkml:brush xml:id="br0">
      <inkml:brushProperty name="width" value="0.05" units="cm"/>
      <inkml:brushProperty name="height" value="0.05" units="cm"/>
    </inkml:brush>
  </inkml:definitions>
  <inkml:trace contextRef="#ctx0" brushRef="#br0">0 198 24575,'6'0'0,"-1"1"0,0 0 0,1 0 0,8 4 0,16 2 0,-26-6 0,-1-1 0,1 0 0,0 0 0,0 0 0,-1 0 0,1 0 0,0-1 0,-1 0 0,1 0 0,-1 0 0,1 0 0,-1 0 0,1-1 0,-1 1 0,0-1 0,0 0 0,0 0 0,0 0 0,0-1 0,0 1 0,0-1 0,-1 1 0,1-1 0,-1 0 0,0 0 0,0 0 0,0 0 0,0-1 0,-1 1 0,1 0 0,-1-1 0,2-5 0,-2 3 0,0 0 0,0 0 0,0 1 0,-1-1 0,0 0 0,0 0 0,0 0 0,-1 0 0,0 0 0,0 0 0,0 1 0,-1-1 0,0 0 0,0 1 0,-1 0 0,1-1 0,-1 1 0,0 0 0,-8-9 0,10 12 0,-1-1 0,0 1 0,0 0 0,-1 0 0,1 0 0,0 0 0,-1 1 0,1-1 0,-1 1 0,0-1 0,1 1 0,-1 0 0,0 0 0,0 0 0,-2 0 0,3 1 0,0 0 0,0 0 0,0 1 0,0-1 0,1 0 0,-1 1 0,0-1 0,0 1 0,1 0 0,-1 0 0,0-1 0,1 1 0,-1 0 0,1 0 0,-1 1 0,1-1 0,0 0 0,-1 0 0,1 1 0,0-1 0,0 1 0,0-1 0,0 1 0,0-1 0,-1 3 0,-5 12 0,1 0 0,0 0 0,1 0 0,0 1 0,2-1 0,0 1 0,0 0 0,2 0 0,0 1 0,3 23 0,-2-37-85,0 1 0,0-1-1,1 0 1,-1 0 0,1 0-1,0 0 1,1 0 0,-1 0-1,1-1 1,-1 1 0,1 0-1,0-1 1,0 1 0,1-1-1,2 4 1,10 6-6741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6.127"/>
    </inkml:context>
    <inkml:brush xml:id="br0">
      <inkml:brushProperty name="width" value="0.05" units="cm"/>
      <inkml:brushProperty name="height" value="0.05" units="cm"/>
    </inkml:brush>
  </inkml:definitions>
  <inkml:trace contextRef="#ctx0" brushRef="#br0">38 166 24575,'-4'-39'0,"4"39"0,0 0 0,0 0 0,1-1 0,-1 1 0,0 0 0,0 0 0,0-1 0,0 1 0,0 0 0,0 0 0,0 0 0,1-1 0,-1 1 0,0 0 0,0 0 0,0 0 0,0 0 0,1-1 0,-1 1 0,0 0 0,0 0 0,1 0 0,-1 0 0,0 0 0,0 0 0,0 0 0,1 0 0,-1-1 0,0 1 0,0 0 0,1 0 0,-1 0 0,0 0 0,0 0 0,1 0 0,-1 0 0,0 0 0,0 1 0,1-1 0,-1 0 0,0 0 0,0 0 0,1 0 0,-1 0 0,0 0 0,0 0 0,0 1 0,1-1 0,-1 0 0,0 0 0,17 9 0,-14-8 0,-1 0 0,0 0 0,0 0 0,0 0 0,0 0 0,0-1 0,0 1 0,0-1 0,0 0 0,0 0 0,0 1 0,0-1 0,0 0 0,0-1 0,0 1 0,0 0 0,0 0 0,0-1 0,0 0 0,0 1 0,0-1 0,-1 0 0,1 0 0,0 0 0,0 0 0,0 0 0,-1 0 0,1 0 0,-1-1 0,1 1 0,-1-1 0,1 1 0,-1-1 0,0 1 0,0-1 0,1-2 0,0 1 0,-1 1 0,1-1 0,-1 0 0,0 0 0,0 0 0,0 0 0,-1 0 0,1 0 0,-1 0 0,0 0 0,0-1 0,0 1 0,0 0 0,0 0 0,-1 0 0,1 0 0,-1 0 0,0 0 0,0 0 0,0 0 0,0 0 0,0 0 0,-2-2 0,0 1 0,0 0 0,0 0 0,0 0 0,-1 1 0,1-1 0,-1 1 0,0 0 0,-4-3 0,7 5 0,-1 1 0,1-1 0,0 0 0,0 1 0,-1-1 0,1 1 0,0 0 0,-1-1 0,1 1 0,0 0 0,-1 0 0,1 0 0,0 0 0,-1 0 0,1 0 0,0 0 0,-1 0 0,1 1 0,0-1 0,-1 1 0,1-1 0,0 1 0,0-1 0,-1 1 0,1-1 0,0 1 0,0 0 0,0 0 0,0 0 0,0 0 0,0 0 0,-2 1 0,-2 6 0,-1 0 0,1-1 0,0 2 0,1-1 0,0 0 0,0 1 0,1 0 0,0 0 0,1 0 0,-2 10 0,1-6 0,2 0 0,0 1 0,0-1 0,2 1 0,-1-1 0,5 20 0,-4-28-50,0-1-1,0 1 1,0-1-1,1 1 0,0-1 1,0 1-1,0-1 1,1 0-1,-1 0 1,1 0-1,0 0 0,0-1 1,0 1-1,1-1 1,-1 0-1,1 0 1,0 0-1,0 0 0,0-1 1,0 1-1,0-1 1,1 0-1,-1 0 1,0-1-1,1 1 1,4 0-1,11 1-6775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6.523"/>
    </inkml:context>
    <inkml:brush xml:id="br0">
      <inkml:brushProperty name="width" value="0.05" units="cm"/>
      <inkml:brushProperty name="height" value="0.05" units="cm"/>
    </inkml:brush>
  </inkml:definitions>
  <inkml:trace contextRef="#ctx0" brushRef="#br0">13 150 24575,'-6'-53'0,"0"16"0,6 37 0,0 0 0,0-1 0,-1 1 0,1 0 0,0-1 0,0 1 0,0 0 0,0-1 0,0 1 0,0 0 0,0-1 0,0 1 0,0 0 0,0-1 0,0 1 0,0-1 0,0 1 0,1 0 0,-1-1 0,0 1 0,0 0 0,0 0 0,0-1 0,1 1 0,-1 0 0,0-1 0,0 1 0,1 0 0,-1 0 0,0-1 0,0 1 0,1 0 0,-1 0 0,11 5 0,8 18 0,-11-13 0,-1 1 0,-1 0 0,7 16 0,-11-23 0,0 1 0,0 0 0,-1 0 0,0 0 0,0 0 0,0 0 0,0 0 0,-1 0 0,1 0 0,-2 0 0,1 6 0,0-10 0,-1 0 0,1 0 0,0 0 0,-1 0 0,1 0 0,0 0 0,-1 0 0,1 0 0,-1 0 0,0 0 0,1-1 0,-1 1 0,0 0 0,1 0 0,-1 0 0,0-1 0,0 1 0,0 0 0,1-1 0,-1 1 0,0-1 0,0 1 0,0-1 0,0 0 0,0 1 0,0-1 0,-2 1 0,3-1 0,-1 0 0,0-1 0,0 1 0,0 0 0,1 0 0,-1 0 0,0-1 0,0 1 0,1 0 0,-1-1 0,0 1 0,1 0 0,-1-1 0,0 1 0,1-1 0,-1 1 0,1-1 0,-1 0 0,1 1 0,-1-1 0,1 1 0,-1-1 0,1 0 0,-1 1 0,1-1 0,0 0 0,0 0 0,-1 1 0,1-1 0,0 0 0,0 0 0,0 1 0,0-1 0,0 0 0,0 0 0,0 0 0,0-1 0,0-7 0,1 0 0,0-1 0,0 1 0,1 0 0,0 0 0,1 0 0,0 0 0,1 1 0,-1-1 0,9-13 0,-7 15 0,-1-1 0,1 1 0,1 0 0,-1 1 0,1-1 0,0 1 0,1 0 0,-1 1 0,1-1 0,0 1 0,13-6 0,-18 9 0,1 1 0,-1 0 0,1 1 0,-1-1 0,1 0 0,0 1 0,-1-1 0,1 1 0,-1 0 0,1 0 0,0 0 0,-1 0 0,1 0 0,0 0 0,-1 1 0,1-1 0,-1 1 0,1 0 0,-1 0 0,4 1 0,-3 1 0,0-1 0,1 1 0,-1-1 0,0 1 0,-1 0 0,1 0 0,0 0 0,-1 0 0,0 1 0,0-1 0,0 1 0,2 3 0,0 3 0,-1 0 0,1 0 0,-2 0 0,1 0 0,-2 0 0,1 0 0,-1 0 0,-1 1 0,-1 16 0,-13 30-1365,7-35-5461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1.362"/>
    </inkml:context>
    <inkml:brush xml:id="br0">
      <inkml:brushProperty name="width" value="0.05" units="cm"/>
      <inkml:brushProperty name="height" value="0.05" units="cm"/>
    </inkml:brush>
  </inkml:definitions>
  <inkml:trace contextRef="#ctx0" brushRef="#br0">161 111 24575,'-3'14'0,"-2"-1"0,1 0 0,-2 0 0,-7 14 0,6-12 0,-14 26 0,-2-1 0,-2-1 0,-29 36 0,86-123 0,-3-2 0,36-81 0,3-7 0,-66 135 0,0 0 0,0-1 0,0 1 0,0 0 0,0 0 0,1 1 0,0-1 0,3-3 0,-6 6 0,1-1 0,0 1 0,0-1 0,0 1 0,0 0 0,0-1 0,0 1 0,0 0 0,0 0 0,0-1 0,0 1 0,0 0 0,0 0 0,0 0 0,0 0 0,0 0 0,0 1 0,0-1 0,0 0 0,0 0 0,0 1 0,0-1 0,0 1 0,0-1 0,0 1 0,0-1 0,0 1 0,0-1 0,-1 1 0,1 0 0,0-1 0,0 1 0,0 1 0,8 8 0,-1 0 0,1 0 0,-2 1 0,0 0 0,6 13 0,27 63 0,-37-80 0,75 200-638,-70-183-89,3 7-6099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6.889"/>
    </inkml:context>
    <inkml:brush xml:id="br0">
      <inkml:brushProperty name="width" value="0.05" units="cm"/>
      <inkml:brushProperty name="height" value="0.05" units="cm"/>
    </inkml:brush>
  </inkml:definitions>
  <inkml:trace contextRef="#ctx0" brushRef="#br0">298 884 24575,'3'-12'0,"0"0"0,0 0 0,-2-1 0,1 1 0,-2-25 0,-9-64 0,5 69 0,-8-53 0,-31-109 0,-41-77 0,80 260 0,2 3 0,-1-1 0,0 1 0,0 0 0,-1 0 0,0 1 0,0-1 0,0 1 0,-1 0 0,-9-10 0,14 16 0,-1 1 0,1 0 0,-1-1 0,0 1 0,1-1 0,-1 1 0,1 0 0,-1-1 0,1 1 0,-1 0 0,0 0 0,1 0 0,-1-1 0,0 1 0,1 0 0,-1 0 0,0 0 0,1 0 0,-1 0 0,0 0 0,1 0 0,-1 0 0,0 0 0,1 1 0,-1-1 0,0 0 0,1 0 0,-1 0 0,1 1 0,-1-1 0,0 0 0,1 1 0,-1-1 0,1 1 0,-1-1 0,1 1 0,-1-1 0,1 1 0,-1-1 0,1 1 0,0-1 0,-1 1 0,-13 29 0,13-29 0,-13 48 0,2 0 0,2 0 0,-6 84 0,15-119 0,-13 163-164,14 290 0,74 174-165,-68-609 329,-3-20 0,-1-1 0,0 0 0,0 0 0,-2 1 0,0 19 0,0-31 5,0 0 0,0 1-1,0-1 1,0 0-1,0 0 1,0 1-1,0-1 1,0 0 0,0 0-1,0 1 1,0-1-1,0 0 1,0 0 0,0 1-1,0-1 1,0 0-1,0 0 1,0 1 0,-1-1-1,1 0 1,0 0-1,0 0 1,0 1 0,0-1-1,-1 0 1,1 0-1,0 0 1,0 1-1,0-1 1,-1 0 0,1 0-1,0 0 1,0 0-1,-1 0 1,1 0 0,0 0-1,0 1 1,-1-1-1,1 0 1,0 0 0,-1 0-1,-7-8-1015,-3-7-5705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7.219"/>
    </inkml:context>
    <inkml:brush xml:id="br0">
      <inkml:brushProperty name="width" value="0.05" units="cm"/>
      <inkml:brushProperty name="height" value="0.05" units="cm"/>
    </inkml:brush>
  </inkml:definitions>
  <inkml:trace contextRef="#ctx0" brushRef="#br0">1 154 24575,'0'-3'0,"0"0"0,1 0 0,0 0 0,-1 0 0,1 0 0,0 0 0,1 1 0,-1-1 0,0 0 0,1 1 0,-1-1 0,1 1 0,0 0 0,0 0 0,0-1 0,2-1 0,1 0 0,0 0 0,-1 0 0,1 1 0,1 0 0,-1 0 0,10-5 0,1 4 0,-1 1 0,1 0 0,0 1 0,-1 0 0,1 1 0,0 1 0,23 3 0,-16-1 0,1-2 0,29-3 0,-40 2 0,-1-2 0,1 1 0,22-9 0,-29 8 0,1 0 0,-1-1 0,0 0 0,0 0 0,-1 0 0,1 0 0,-1-1 0,7-7 0,-12 12 0,0-1 0,1 1 0,-1 0 0,0-1 0,0 1 0,1 0 0,-1 0 0,0 0 0,0-1 0,1 1 0,-1 0 0,0 0 0,1 0 0,-1 0 0,0-1 0,1 1 0,-1 0 0,0 0 0,1 0 0,-1 0 0,0 0 0,1 0 0,-1 0 0,0 0 0,1 0 0,-1 0 0,0 0 0,1 0 0,-1 0 0,0 0 0,1 0 0,-1 1 0,0-1 0,1 0 0,9 14 0,2 26 0,-10-33 0,33 134-1365,-31-124-5461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7.508"/>
    </inkml:context>
    <inkml:brush xml:id="br0">
      <inkml:brushProperty name="width" value="0.05" units="cm"/>
      <inkml:brushProperty name="height" value="0.05" units="cm"/>
    </inkml:brush>
  </inkml:definitions>
  <inkml:trace contextRef="#ctx0" brushRef="#br0">7 28 24575,'0'-6'0,"-3"-5"0,-1 0-8191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8.028"/>
    </inkml:context>
    <inkml:brush xml:id="br0">
      <inkml:brushProperty name="width" value="0.05" units="cm"/>
      <inkml:brushProperty name="height" value="0.05" units="cm"/>
    </inkml:brush>
  </inkml:definitions>
  <inkml:trace contextRef="#ctx0" brushRef="#br0">37 516 24575,'37'14'0,"-30"-13"0,1 0 0,0 0 0,0 0 0,0-1 0,0 0 0,0-1 0,-1 1 0,13-4 0,-18 3 0,0 1 0,0-1 0,0 0 0,0 0 0,0 0 0,0 0 0,-1 0 0,1 0 0,0-1 0,0 1 0,-1 0 0,1-1 0,-1 1 0,0-1 0,1 0 0,-1 0 0,0 1 0,0-1 0,0 0 0,0 0 0,0 0 0,0 0 0,-1 0 0,1 0 0,-1 0 0,1-1 0,-1 1 0,0 0 0,0 0 0,0 0 0,0 0 0,0 0 0,-1 0 0,1-1 0,-1-2 0,0 1 0,-1-1 0,1 0 0,-1 0 0,0 0 0,0 1 0,0-1 0,-1 1 0,0 0 0,0 0 0,0 0 0,0 0 0,0 0 0,-1 1 0,0-1 0,0 1 0,0 0 0,0 0 0,0 0 0,0 1 0,-6-3 0,7 4 0,0 0 0,0 0 0,0 0 0,0 0 0,0 0 0,-1 1 0,1-1 0,0 1 0,0 0 0,0 0 0,0 0 0,-1 1 0,1-1 0,0 1 0,0 0 0,0-1 0,0 1 0,0 1 0,0-1 0,0 0 0,1 1 0,-1-1 0,0 1 0,1 0 0,-1 0 0,1 0 0,0 0 0,-1 0 0,1 1 0,0-1 0,0 1 0,1-1 0,-3 4 0,0 3 0,0 0 0,0 0 0,1 0 0,0 0 0,0 0 0,1 0 0,1 1 0,-1-1 0,2 1 0,-1 0 0,1-1 0,1 1 0,1 10 0,0-7 0,0 1 0,1-1 0,1 0 0,0 0 0,1 0 0,0 0 0,1-1 0,12 19 0,-14-26 0,-1 0 0,1 0 0,0 0 0,0-1 0,1 0 0,-1 0 0,1 0 0,0 0 0,0-1 0,1 1 0,-1-2 0,0 1 0,1 0 0,0-1 0,0 0 0,0 0 0,-1-1 0,2 0 0,-1 0 0,0 0 0,0 0 0,0-1 0,0 0 0,0-1 0,0 1 0,1-1 0,-1-1 0,0 1 0,-1-1 0,1 0 0,0 0 0,0 0 0,-1-1 0,1 0 0,-1 0 0,0-1 0,0 1 0,0-1 0,6-7 0,1-1 0,0-1 0,-1-1 0,-1 0 0,-1-1 0,0 0 0,0 0 0,-2-1 0,0 0 0,0-1 0,-2 1 0,0-1 0,4-33 0,-1-12 0,-3-1 0,-3-73 0,-2 132 0,-1-45 0,-12-89 0,13 136 0,-1 0 0,1 0 0,0 1 0,-1-1 0,1 0 0,-1 0 0,0 1 0,1-1 0,-1 0 0,0 1 0,0-1 0,0 1 0,0-1 0,0 1 0,0-1 0,-2-1 0,2 3 0,1 0 0,0 0 0,-1 0 0,1 0 0,0 0 0,-1 0 0,1 0 0,0 0 0,-1 0 0,1 0 0,0 0 0,0 0 0,-1 0 0,1 0 0,0 0 0,-1 0 0,1 0 0,0 1 0,-1-1 0,1 0 0,0 0 0,0 0 0,-1 0 0,1 1 0,0-1 0,0 0 0,-1 0 0,1 0 0,0 1 0,0-1 0,-8 20 0,3 5 0,1 1 0,0 49 0,8 55 0,-4-126 0,3 50 0,3 0 0,2 0 0,2-1 0,2 0 0,25 63 0,-33-105-227,1 0-1,0 0 1,1-1-1,0 0 1,11 13-1,-3-7-6598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38.616"/>
    </inkml:context>
    <inkml:brush xml:id="br0">
      <inkml:brushProperty name="width" value="0.05" units="cm"/>
      <inkml:brushProperty name="height" value="0.05" units="cm"/>
    </inkml:brush>
  </inkml:definitions>
  <inkml:trace contextRef="#ctx0" brushRef="#br0">219 712 24575,'-1'-12'0,"0"1"0,-1-1 0,-1 1 0,0-1 0,0 1 0,-1 0 0,-1 0 0,0 1 0,0 0 0,-1-1 0,-11-14 0,16 24 0,0-1 0,0 1 0,0-1 0,-1 1 0,1-1 0,0 1 0,-1 0 0,1 0 0,-1 0 0,0 0 0,1 0 0,-1 0 0,0 0 0,0 0 0,1 1 0,-1-1 0,0 1 0,0-1 0,0 1 0,0 0 0,0-1 0,-2 1 0,0 1 0,1 0 0,0-1 0,-1 1 0,1 0 0,0 1 0,0-1 0,0 1 0,0-1 0,0 1 0,0 0 0,-4 4 0,-2 2 0,1 0 0,0 1 0,0 0 0,1 0 0,0 1 0,-8 14 0,12-17 0,0 0 0,0 0 0,0 0 0,1 0 0,0 1 0,1-1 0,-1 1 0,1-1 0,1 1 0,0 0 0,0 8 0,1-13 0,-1 0 0,1 0 0,-1 0 0,1-1 0,0 1 0,0 0 0,0 0 0,1-1 0,-1 1 0,1 0 0,-1-1 0,1 1 0,0-1 0,0 0 0,0 0 0,0 0 0,0 0 0,1 0 0,-1 0 0,0 0 0,1-1 0,0 1 0,-1-1 0,1 0 0,0 0 0,0 0 0,-1 0 0,1 0 0,0-1 0,5 1 0,0 0 0,-1-1 0,0 0 0,0 0 0,1-1 0,-1 0 0,0 0 0,0 0 0,0-1 0,0 0 0,0-1 0,-1 0 0,1 0 0,-1 0 0,0-1 0,0 0 0,0 0 0,0 0 0,0-1 0,-1 0 0,0 0 0,0 0 0,0-1 0,5-8 0,0 0 0,-1-2 0,0 1 0,-1-1 0,-1 0 0,0-1 0,-1 0 0,-1 0 0,4-25 0,-2-17 0,-2 0 0,-3 0 0,-2-1 0,-3 1 0,-3 0 0,-24-108 0,23 143 0,3 16 0,4 8 0,-1 0 0,1 0 0,0 0 0,0 0 0,0 0 0,0 0 0,0 0 0,-1 0 0,1 0 0,0 0 0,0 0 0,0 0 0,0 0 0,0 1 0,-1-1 0,1 0 0,0 0 0,0 0 0,0 0 0,0 0 0,0 0 0,0 0 0,0 1 0,0-1 0,0 0 0,-1 0 0,1 0 0,0 0 0,0 0 0,0 0 0,0 1 0,0-1 0,0 0 0,0 0 0,0 0 0,0 0 0,0 1 0,0-1 0,0 0 0,0 0 0,0 0 0,0 0 0,0 0 0,0 1 0,0-1 0,1 0 0,-5 38 0,3 1 0,1-1 0,8 52 0,-6-59 0,10 70 0,4 0 0,41 136 0,-56-232-195,1 1 0,0-1 0,0 1 0,0-1 0,1 0 0,5 9 0,2-4-6631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5.554"/>
    </inkml:context>
    <inkml:brush xml:id="br0">
      <inkml:brushProperty name="width" value="0.05" units="cm"/>
      <inkml:brushProperty name="height" value="0.05" units="cm"/>
    </inkml:brush>
  </inkml:definitions>
  <inkml:trace contextRef="#ctx0" brushRef="#br0">1 0 24575,'34'576'0,"-34"-571"2,5 52-685,24 107-1,-23-143-6142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5.857"/>
    </inkml:context>
    <inkml:brush xml:id="br0">
      <inkml:brushProperty name="width" value="0.05" units="cm"/>
      <inkml:brushProperty name="height" value="0.05" units="cm"/>
    </inkml:brush>
  </inkml:definitions>
  <inkml:trace contextRef="#ctx0" brushRef="#br0">1 148 24575,'0'-12'0,"2"-1"0,0 1 0,0 0 0,1 1 0,1-1 0,0 0 0,0 1 0,9-15 0,-13 25 0,1-1 0,0 1 0,0-1 0,-1 1 0,1-1 0,0 1 0,0-1 0,0 1 0,1 0 0,-1 0 0,0 0 0,0-1 0,1 1 0,-1 0 0,0 0 0,1 1 0,-1-1 0,1 0 0,0 0 0,-1 1 0,1-1 0,-1 1 0,1 0 0,0-1 0,-1 1 0,1 0 0,0 0 0,-1 0 0,1 0 0,0 0 0,0 0 0,-1 1 0,1-1 0,-1 0 0,1 1 0,0-1 0,-1 1 0,1 0 0,-1 0 0,1-1 0,-1 1 0,1 0 0,1 2 0,7 5 0,-1 0 0,0 1 0,-1 0 0,13 18 0,-19-25 0,10 15 0,0 1 0,-1-1 0,0 2 0,-2-1 0,0 2 0,-1-1 0,6 24 0,-11-33 0,-1-1 0,-1 0 0,0 1 0,0-1 0,0 1 0,-2-1 0,1 1 0,-1-1 0,0 0 0,-1 1 0,0-1 0,-1 0 0,0 0 0,0 0 0,-1 0 0,0-1 0,0 1 0,-7 8 0,1-4-273,1-2 0,-2 0 0,0 0 0,-21 17 0,-7-1-6553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6.242"/>
    </inkml:context>
    <inkml:brush xml:id="br0">
      <inkml:brushProperty name="width" value="0.05" units="cm"/>
      <inkml:brushProperty name="height" value="0.05" units="cm"/>
    </inkml:brush>
  </inkml:definitions>
  <inkml:trace contextRef="#ctx0" brushRef="#br0">83 72 24575,'0'-1'0,"-1"1"0,1-1 0,-1 0 0,1 1 0,-1-1 0,0 1 0,1 0 0,-1-1 0,1 1 0,-1-1 0,0 1 0,0 0 0,1 0 0,-1-1 0,0 1 0,0 0 0,1 0 0,-1 0 0,0 0 0,0 0 0,1 0 0,-1 0 0,0 0 0,0 0 0,0 0 0,1 0 0,-3 1 0,2 0 0,0 0 0,0 0 0,-1 0 0,1 0 0,0 0 0,0 0 0,0 1 0,0-1 0,0 0 0,0 1 0,1-1 0,-2 3 0,-1 4 0,0 0 0,1 0 0,0 0 0,-1 10 0,1-5 0,1 1 0,0-1 0,1 1 0,0-1 0,1 1 0,6 25 0,-6-34 0,1 0 0,0 0 0,0-1 0,0 1 0,0 0 0,1-1 0,0 0 0,0 1 0,0-1 0,0-1 0,1 1 0,-1 0 0,1-1 0,0 0 0,0 1 0,0-2 0,1 1 0,-1 0 0,1-1 0,-1 0 0,8 2 0,-7-2 0,0 0 0,1-1 0,-1 0 0,0 0 0,1-1 0,-1 0 0,0 0 0,1 0 0,-1 0 0,0-1 0,1 0 0,-1 0 0,0 0 0,0-1 0,0 1 0,0-1 0,0-1 0,0 1 0,0-1 0,-1 0 0,1 0 0,-1 0 0,0 0 0,0-1 0,0 0 0,0 0 0,-1 0 0,1 0 0,-1 0 0,0-1 0,0 1 0,-1-1 0,0 0 0,1 0 0,-2 0 0,1 0 0,0 0 0,-1 0 0,0-1 0,0 1 0,-1 0 0,0-1 0,0 1 0,0-1 0,-1-8 0,-2 3 0,-1 0 0,0 0 0,-1 1 0,0-1 0,0 1 0,-1 0 0,0 1 0,-1-1 0,0 1 0,0 0 0,-15-12 0,15 14 0,-1 1 0,0-1 0,0 1 0,-1 0 0,1 1 0,-1 0 0,-1 0 0,1 1 0,-1 0 0,1 1 0,-1 0 0,0 1 0,-12-2 0,20 4-72,-1 0 1,0-1-1,0 2 0,0-1 0,1 0 0,-1 1 0,0-1 0,0 1 1,1 0-1,-1-1 0,1 2 0,-1-1 0,0 0 0,1 0 0,0 1 1,-1-1-1,1 1 0,-4 4 0,-4 5-6754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6.563"/>
    </inkml:context>
    <inkml:brush xml:id="br0">
      <inkml:brushProperty name="width" value="0.05" units="cm"/>
      <inkml:brushProperty name="height" value="0.05" units="cm"/>
    </inkml:brush>
  </inkml:definitions>
  <inkml:trace contextRef="#ctx0" brushRef="#br0">0 26 24575,'0'-3'0,"0"-3"0,3-2 0,4 2 0,0 3 0,0 10 0,1 8 0,-1 8 0,2 8 0,-1 8 0,-2 6 0,1 4 0,-1 5 0,-1 0 0,-2-1 0,-1-1 0,-1-4 0,0-9-8191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6.877"/>
    </inkml:context>
    <inkml:brush xml:id="br0">
      <inkml:brushProperty name="width" value="0.05" units="cm"/>
      <inkml:brushProperty name="height" value="0.05" units="cm"/>
    </inkml:brush>
  </inkml:definitions>
  <inkml:trace contextRef="#ctx0" brushRef="#br0">154 83 24575,'4'-3'0,"26"-30"0,-29 32 0,0 0 0,0 0 0,-1 0 0,1 0 0,0 0 0,-1 0 0,1 0 0,0-1 0,-1 1 0,0 0 0,1 0 0,-1-1 0,0 1 0,1 0 0,-1-1 0,0 1 0,0 0 0,0-1 0,0 1 0,-1 0 0,1-1 0,0 1 0,0 0 0,-1-1 0,1 1 0,-1 0 0,1 0 0,-2-2 0,1 2 0,0 0 0,-1 0 0,1 0 0,-1 0 0,1 0 0,-1 1 0,1-1 0,-1 0 0,0 1 0,1-1 0,-1 1 0,0 0 0,1-1 0,-1 1 0,0 0 0,1 0 0,-1 0 0,0 0 0,-3 1 0,-34 8 0,29-6 0,0 1 0,0 0 0,1 0 0,-1 1 0,1 1 0,0 0 0,1 0 0,-10 8 0,16-12 0,-1 1 0,1-1 0,0 1 0,0-1 0,0 1 0,0 0 0,1 0 0,-1 0 0,1 0 0,-1 0 0,1 0 0,0 0 0,0 4 0,1-5 0,-1 0 0,2 1 0,-1-1 0,0 1 0,0-1 0,1 1 0,-1-1 0,1 0 0,0 1 0,0-1 0,0 0 0,0 1 0,0-1 0,0 0 0,1 0 0,-1 0 0,1 0 0,-1 0 0,4 2 0,9 9 0,1-2 0,0 0 0,0-1 0,1 0 0,28 11 0,25 16 0,-67-36 0,0 1 0,0-1 0,0 0 0,0 1 0,0-1 0,-1 1 0,1-1 0,-1 1 0,1 0 0,-1 0 0,1 0 0,-1 0 0,0 0 0,0 0 0,0 0 0,0 0 0,0 0 0,-1 0 0,1 0 0,-1 1 0,1 2 0,-1-2 0,0 0 0,-1-1 0,1 1 0,-1 0 0,0-1 0,0 1 0,0-1 0,0 1 0,0-1 0,-1 0 0,1 0 0,-1 1 0,1-1 0,-1 0 0,0 0 0,0 0 0,0-1 0,-2 3 0,-9 6-455,0-1 0,-28 15 0,2-5-6371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1.658"/>
    </inkml:context>
    <inkml:brush xml:id="br0">
      <inkml:brushProperty name="width" value="0.05" units="cm"/>
      <inkml:brushProperty name="height" value="0.05" units="cm"/>
    </inkml:brush>
  </inkml:definitions>
  <inkml:trace contextRef="#ctx0" brushRef="#br0">1 54 24575,'0'-3'0,"0"-4"0,2-1 0,5-1 0,4 0 0,5 2 0,6 2 0,5 2 0,4 1 0,2 2 0,-4 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07.338"/>
    </inkml:context>
    <inkml:brush xml:id="br0">
      <inkml:brushProperty name="width" value="0.05" units="cm"/>
      <inkml:brushProperty name="height" value="0.05" units="cm"/>
    </inkml:brush>
  </inkml:definitions>
  <inkml:trace contextRef="#ctx0" brushRef="#br0">1439 74 24575,'-61'1'0,"0"3"0,0 2 0,0 3 0,1 2 0,1 3 0,0 3 0,0 2 0,-68 34 0,48-15-106,1 5 0,3 2 0,-74 59 0,99-65 21,2 3 0,2 2 0,1 2 0,-75 101 0,101-118 83,0 0 0,2 2 0,1 0 0,2 1 0,1 0 0,-16 61 0,24-71-5,2-1 0,0 1 0,1-1-1,1 1 1,1 0 0,1 0 0,1-1 0,1 1-1,1-1 1,1 1 0,0-1 0,10 20 0,-6-18 9,2 0-1,1-2 1,1 1 0,0-2 0,2 0 0,0 0-1,1-1 1,34 30 0,-25-29-8,2 0 0,0-1 0,1-2 0,1 0 0,0-3 0,33 13 1,-8-9-101,1-2 1,0-3 0,1-2-1,0-2 1,1-3 0,-1-2-1,86-6 1,-69-4 105,0-3 0,0-4 0,-1-2 0,-1-4 0,-1-2 0,0-4 0,-2-3 0,-1-2 0,-2-4 0,100-67 0,-118 66 0,-1-1 0,-3-3 0,-1-1 0,-2-2 0,66-89 0,-79 90 0,-2 0 0,-1-2 0,-3 0 0,-1-2 0,-2 0 0,-3-1 0,16-75 0,-25 88 0,-1 1 0,-2-1 0,-2 0 0,0 0 0,-3 0 0,0 0 0,-3 0 0,-9-39 0,9 53 0,-1 0 0,-1 0 0,0 0 0,-1 1 0,-2 1 0,0-1 0,0 1 0,-2 1 0,0 0 0,0 1 0,-2 0 0,0 1 0,-1 0 0,-28-20 0,21 20 11,-1 2 1,0 0-1,0 2 0,-1 1 1,-1 0-1,-46-9 0,20 10-391,0 1 0,-71 1 0,-35 10-4926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9.339"/>
    </inkml:context>
    <inkml:brush xml:id="br0">
      <inkml:brushProperty name="width" value="0.05" units="cm"/>
      <inkml:brushProperty name="height" value="0.05" units="cm"/>
    </inkml:brush>
  </inkml:definitions>
  <inkml:trace contextRef="#ctx0" brushRef="#br0">134 626 24575,'5'-6'0,"-1"0"0,0-1 0,0 0 0,-1 0 0,1 0 0,-1-1 0,3-12 0,1-1 0,73-203 0,-59 156 0,16-93 0,-35 151 0,0 5 0,-1 1 0,0 0 0,-1-1 0,1 1 0,-1 0 0,0-1 0,0 1 0,0-1 0,0 1 0,-1-1 0,0 1 0,0 0 0,-2-8 0,3 12 0,-1 0 0,1-1 0,0 1 0,0 0 0,-1-1 0,1 1 0,0 0 0,-1 0 0,1-1 0,0 1 0,-1 0 0,1 0 0,-1-1 0,1 1 0,0 0 0,-1 0 0,1 0 0,-1 0 0,1 0 0,0-1 0,-1 1 0,1 0 0,-1 0 0,1 0 0,-1 0 0,1 0 0,0 0 0,-1 1 0,0-1 0,-12 9 0,-8 17 0,7 0 0,1 0 0,1 0 0,2 2 0,-10 36 0,-20 118 0,37-164 0,-65 553 0,45-309 0,21-244 0,-1 9 0,0 0 0,-2-1 0,-9 32 0,13-55-80,1-1 0,-1 0-1,0 0 1,0 0 0,0 1-1,0-1 1,0 0 0,0 0-1,0 0 1,-1-1 0,1 1 0,-1 0-1,0 0 1,1-1 0,-1 1-1,-3 1 1,-8 0-6746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0.700"/>
    </inkml:context>
    <inkml:brush xml:id="br0">
      <inkml:brushProperty name="width" value="0.05" units="cm"/>
      <inkml:brushProperty name="height" value="0.05" units="cm"/>
    </inkml:brush>
  </inkml:definitions>
  <inkml:trace contextRef="#ctx0" brushRef="#br0">1 575 24575,'0'-1'0,"0"0"0,1 0 0,-1 0 0,1 0 0,-1 0 0,1 0 0,-1 0 0,1 0 0,-1 1 0,1-1 0,0 0 0,0 0 0,-1 0 0,1 1 0,0-1 0,0 0 0,0 1 0,0-1 0,0 0 0,1 0 0,25-11 0,-20 9 0,31-13 0,0 1 0,1 2 0,1 2 0,0 1 0,1 2 0,65-4 0,-96 12 0,0 1 0,0 0 0,0 0 0,0 1 0,0 0 0,-1 1 0,1 0 0,-1 1 0,11 6 0,-17-9 0,0 0 0,0 1 0,0 0 0,0 0 0,0 0 0,0 0 0,-1 0 0,1 1 0,-1-1 0,0 1 0,0 0 0,0-1 0,0 1 0,0 0 0,0 0 0,-1 0 0,1 1 0,-1-1 0,0 0 0,0 0 0,0 1 0,-1-1 0,1 1 0,-1-1 0,0 0 0,0 1 0,0-1 0,0 1 0,0-1 0,-2 4 0,1-3 0,0 0 0,0-1 0,0 1 0,-1-1 0,0 0 0,0 1 0,0-1 0,0 0 0,0 0 0,0 0 0,-1 0 0,1-1 0,-1 1 0,0-1 0,0 0 0,0 1 0,0-1 0,-7 3 0,10-5 0,-1 0 0,0 0 0,1 0 0,-1 0 0,1 0 0,-1 0 0,0 0 0,1 0 0,-1 0 0,1 0 0,-1 0 0,1-1 0,-1 1 0,1 0 0,-1 0 0,0-1 0,1 1 0,-1 0 0,1-1 0,0 1 0,-1 0 0,1-1 0,-1 1 0,1-1 0,-1 1 0,1 0 0,0-1 0,-1 1 0,1-1 0,0 1 0,0-1 0,-1 0 0,1 1 0,0-1 0,0 1 0,0-1 0,0 1 0,0-1 0,0 0 0,0 1 0,0-1 0,0 1 0,0-1 0,0 1 0,0-2 0,5-27 0,1 10 0,0 1 0,2 0 0,0 1 0,19-30 0,-21 38 0,0 0 0,1 1 0,-1 0 0,2 0 0,-1 0 0,1 1 0,1 0 0,-1 0 0,1 1 0,12-6 0,-19 11 0,0 0 0,0 0 0,0 0 0,1 0 0,-1 0 0,1 0 0,-1 1 0,1-1 0,-1 1 0,1 0 0,-1 0 0,1 0 0,-1 0 0,1 0 0,-1 0 0,1 1 0,-1-1 0,0 1 0,1-1 0,-1 1 0,0 0 0,1 0 0,2 2 0,-3-1 0,0 0 0,0 0 0,0 1 0,0-1 0,0 1 0,-1-1 0,1 1 0,-1-1 0,0 1 0,1 0 0,-1 0 0,0 0 0,-1 0 0,1 0 0,-1 0 0,1 0 0,-1 0 0,0 5 0,0 2 0,0-4 0,0-1 0,1 1 0,-1-1 0,1 1 0,0-1 0,3 9 0,-4-13 0,0 0 0,1-1 0,-1 1 0,1 0 0,-1 0 0,1 0 0,-1-1 0,1 1 0,0 0 0,-1-1 0,1 1 0,0-1 0,-1 1 0,1-1 0,0 1 0,0-1 0,0 1 0,1 0 0,0-1 0,-1 0 0,1 0 0,0 0 0,-1 0 0,1 0 0,-1 0 0,1 0 0,0-1 0,-1 1 0,1-1 0,-1 1 0,1-1 0,0 1 0,1-2 0,2-1 0,0 0 0,0-1 0,0 0 0,0 0 0,0 0 0,-1 0 0,0-1 0,0 0 0,0 0 0,4-7 0,-6 9 0,0-1 0,0 1 0,0-1 0,0 1 0,-1-1 0,1 0 0,-1 1 0,0-1 0,0 0 0,-1 0 0,1 0 0,-1 0 0,0 0 0,0 0 0,0 0 0,-1 0 0,0-5 0,1 8 0,-1 0 0,1 0 0,0 0 0,-1 0 0,1 0 0,-1 0 0,1 0 0,-1 0 0,1 0 0,-1 1 0,0-1 0,1 0 0,-1 0 0,0 0 0,0 1 0,1-1 0,-1 0 0,0 1 0,0-1 0,0 1 0,0-1 0,0 1 0,0-1 0,-2 1 0,1 0 0,1 0 0,-1 0 0,0 0 0,1 0 0,-1 0 0,0 1 0,1-1 0,-1 1 0,0 0 0,1-1 0,-1 1 0,1 0 0,-3 2 0,-3 2 0,0 0 0,1 1 0,0-1 0,0 2 0,-5 6 0,3-2 0,0 1 0,1 1 0,0-1 0,1 1 0,1 0 0,0 1 0,0-1 0,-3 20 0,7-28 0,1 1 0,-1 0 0,1-1 0,0 1 0,0 0 0,1-1 0,-1 1 0,1 0 0,1-1 0,2 9 0,-2-11 0,-1 1 0,1-1 0,0 0 0,0 0 0,1 0 0,-1 0 0,0 0 0,1 0 0,0-1 0,0 1 0,0-1 0,0 0 0,0 0 0,0 0 0,1 0 0,-1 0 0,5 1 0,-1-1 0,-1 0 0,1-1 0,0 0 0,0 0 0,0 0 0,0-1 0,0 0 0,-1-1 0,1 1 0,0-1 0,0-1 0,0 1 0,-1-1 0,1 0 0,-1-1 0,1 1 0,-1-1 0,0-1 0,0 1 0,8-7 0,3-3 0,-1 0 0,0-1 0,0-1 0,-2 0 0,18-25 0,-15 17 0,-1-1 0,-1-1 0,-1 0 0,-2-1 0,0 0 0,-2-1 0,12-47 0,-22 74 0,0 0 0,0-1 0,0 1 0,0 0 0,0 0 0,1 0 0,-1 0 0,0-1 0,0 1 0,0 0 0,0 0 0,0 0 0,0-1 0,0 1 0,0 0 0,0 0 0,0 0 0,0-1 0,0 1 0,0 0 0,0 0 0,0 0 0,-1-1 0,1 1 0,0 0 0,0 0 0,0 0 0,0 0 0,0-1 0,0 1 0,0 0 0,-1 0 0,1 0 0,0 0 0,0 0 0,0-1 0,0 1 0,0 0 0,-1 0 0,-7 4 0,-8 11 0,10-8 0,-4 4 0,1 1 0,0 1 0,-13 22 0,21-32 0,-1 0 0,1 0 0,-1 1 0,1-1 0,0 0 0,0 0 0,1 1 0,-1-1 0,1 0 0,0 1 0,0-1 0,0 1 0,0-1 0,0 1 0,1-1 0,-1 0 0,1 1 0,0-1 0,0 0 0,0 0 0,1 0 0,2 5 0,19 23 0,-13-19 0,-1 0 0,0 1 0,-1 0 0,10 22 0,-17-32 0,0 0 0,0-1 0,0 1 0,0 0 0,-1-1 0,1 1 0,-1 0 0,0 0 0,1-1 0,-1 1 0,-1 0 0,1 0 0,0-1 0,-1 1 0,1 0 0,-1 0 0,0-1 0,0 1 0,0-1 0,0 1 0,0-1 0,-1 1 0,1-1 0,-1 1 0,0-1 0,1 0 0,-1 0 0,0 0 0,0 0 0,-5 3 0,7-5 0,0 0 0,0 1 0,-1-1 0,1 0 0,0 0 0,0 1 0,-1-1 0,1 0 0,0 0 0,-1 0 0,1 0 0,0 1 0,-1-1 0,1 0 0,-1 0 0,1 0 0,0 0 0,-1 0 0,1 0 0,0 0 0,-1 0 0,1 0 0,-1 0 0,1 0 0,0 0 0,-1 0 0,1 0 0,0 0 0,-1 0 0,1-1 0,-1 1 0,1 0 0,0 0 0,-1-1 0,-3-13 0,8-21 0,8-1 0,2 1 0,1 0 0,37-60 0,-24 44 0,140-261 0,-166 309 0,-1 0 0,1 0 0,0 0 0,1 0 0,-1 0 0,5-3 0,-7 6 0,0-1 0,0 1 0,0 0 0,0 0 0,0 0 0,0 0 0,1 0 0,-1 0 0,0 0 0,0-1 0,0 1 0,0 0 0,0 0 0,1 0 0,-1 0 0,0 0 0,0 0 0,0 0 0,0 0 0,1 0 0,-1 0 0,0 0 0,0 0 0,0 0 0,0 0 0,1 0 0,-1 0 0,0 0 0,0 0 0,0 0 0,0 0 0,1 1 0,-1-1 0,0 0 0,0 0 0,0 0 0,0 0 0,0 0 0,0 0 0,1 0 0,-1 0 0,0 1 0,0-1 0,0 17 0,-42 179 0,4-22 0,15-57 0,30-132 0,1 0 0,18-23 0,-21 32 0,1-1 0,-1 1 0,1 1 0,0-1 0,0 1 0,1 0 0,-1 1 0,13-7 0,-17 9 0,1 1 0,-1 1 0,1-1 0,-1 0 0,0 0 0,1 1 0,-1 0 0,1-1 0,0 1 0,-1 0 0,1 0 0,-1 0 0,1 1 0,-1-1 0,1 1 0,-1-1 0,1 1 0,-1 0 0,0 0 0,1 0 0,-1 0 0,0 0 0,0 0 0,1 1 0,-1-1 0,0 1 0,-1 0 0,1-1 0,0 1 0,0 0 0,1 2 0,2 3 19,-1 1 0,1-1 0,-2 1 0,1 0 0,-1 0 0,4 14 0,3 8-1517,-4-16-5328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1.115"/>
    </inkml:context>
    <inkml:brush xml:id="br0">
      <inkml:brushProperty name="width" value="0.05" units="cm"/>
      <inkml:brushProperty name="height" value="0.05" units="cm"/>
    </inkml:brush>
  </inkml:definitions>
  <inkml:trace contextRef="#ctx0" brushRef="#br0">374 140 24575,'1'-31'0,"0"21"0,0 1 0,-1-1 0,0 1 0,-1-1 0,0 0 0,-4-16 0,4 24 0,0 1 0,0-1 0,0 1 0,0-1 0,0 1 0,0-1 0,0 1 0,-1 0 0,1 0 0,0 0 0,-1-1 0,1 1 0,-1 0 0,0 1 0,1-1 0,-1 0 0,0 0 0,1 1 0,-1-1 0,0 1 0,0-1 0,0 1 0,1 0 0,-1 0 0,-4 0 0,-4 0 0,0 1 0,0 0 0,-14 3 0,19-3 0,-12 3 0,0 1 0,0 0 0,0 1 0,-25 13 0,32-13 0,-1 0 0,2 0 0,-1 1 0,1 0 0,0 1 0,0 0 0,1 0 0,-8 10 0,14-15 0,1-1 0,-1 1 0,0 0 0,1 0 0,0 0 0,-1 0 0,1 0 0,0 0 0,0 0 0,1 0 0,-1 0 0,1 0 0,0 0 0,-1 1 0,2-1 0,-1 5 0,1-3 0,0 0 0,1 0 0,0 0 0,0 0 0,0 0 0,0 0 0,1-1 0,-1 1 0,5 4 0,6 7 0,1-1 0,0-1 0,1 0 0,17 12 0,-30-25 0,28 22 0,-17-15 0,-1 2 0,0 0 0,21 21 0,-32-30 0,0 0 0,0 1 0,0-1 0,0 0 0,-1 0 0,1 0 0,0 1 0,0-1 0,-1 0 0,1 0 0,-1 1 0,1-1 0,-1 1 0,0-1 0,1 1 0,-1-1 0,0 0 0,0 1 0,0-1 0,0 1 0,0-1 0,0 1 0,-1-1 0,1 1 0,0-1 0,-1 0 0,1 1 0,-1-1 0,1 0 0,-1 1 0,0-1 0,0 0 0,1 0 0,-1 1 0,0-1 0,0 0 0,0 0 0,0 0 0,0 0 0,-1 0 0,1-1 0,0 1 0,0 0 0,-1 0 0,1-1 0,-3 2 0,-5 2 0,-1 0 0,1-1 0,-1 0 0,0-1 0,-14 2 0,-116 4-1365,99-8-5461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1.529"/>
    </inkml:context>
    <inkml:brush xml:id="br0">
      <inkml:brushProperty name="width" value="0.05" units="cm"/>
      <inkml:brushProperty name="height" value="0.05" units="cm"/>
    </inkml:brush>
  </inkml:definitions>
  <inkml:trace contextRef="#ctx0" brushRef="#br0">0 135 24575,'6'0'0,"0"0"0,1 0 0,-1 0 0,0 0 0,1 1 0,-1 0 0,10 3 0,-14-3 0,0 0 0,-1 0 0,1 0 0,0 0 0,-1 1 0,1-1 0,-1 0 0,1 1 0,-1-1 0,1 1 0,-1 0 0,0-1 0,0 1 0,0 0 0,0 0 0,0-1 0,0 1 0,-1 0 0,1 0 0,-1 0 0,1 0 0,-1 0 0,0 0 0,1 4 0,1 29 0,-4 54 0,-1-22 0,0-43 0,0-13 0,3-11 0,0 0 0,0 0 0,0 0 0,0 0 0,0 0 0,0 0 0,0 0 0,0 0 0,0 0 0,0 0 0,-1 1 0,1-1 0,0 0 0,0 0 0,0 0 0,0 0 0,0 0 0,0 0 0,0 0 0,0 0 0,0 0 0,0 0 0,0 0 0,0 0 0,0 0 0,-1 0 0,1 0 0,0 0 0,0 0 0,0 0 0,0 0 0,0 0 0,0 0 0,0 0 0,0 0 0,0 0 0,0 0 0,-1 0 0,1 0 0,0 0 0,0 0 0,0 0 0,0 0 0,0 0 0,0 0 0,0 0 0,0 0 0,0 0 0,0 0 0,0 0 0,0 0 0,-1 0 0,1 0 0,0 0 0,0 0 0,0 0 0,0-1 0,0 1 0,0 0 0,0 0 0,0 0 0,0 0 0,0 0 0,0 0 0,0 0 0,0 0 0,0 0 0,0 0 0,0-1 0,-1-1 0,0-1 0,1 0 0,-1 0 0,1 1 0,-1-1 0,1 0 0,0 0 0,0 0 0,0 1 0,1-1 0,0-5 0,11-34 0,-9 31 0,3-7 0,41-123 0,-35 109 0,2 2 0,23-41 0,-35 68 0,-1 1 0,1-1 0,-1 1 0,1 0 0,0 0 0,0 0 0,0 0 0,0 0 0,0 0 0,3-1 0,-4 2 0,-1 1 0,0 0 0,1 0 0,-1 0 0,1 0 0,-1 0 0,1 0 0,-1 0 0,0-1 0,1 1 0,-1 0 0,1 1 0,-1-1 0,1 0 0,-1 0 0,0 0 0,1 0 0,-1 0 0,1 0 0,-1 1 0,0-1 0,1 0 0,-1 0 0,1 1 0,8 15 0,-5 4 0,0 0 0,-2 1 0,0-1 0,-2 36 0,1 20 0,9 20-1365,-8-73-5461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2.039"/>
    </inkml:context>
    <inkml:brush xml:id="br0">
      <inkml:brushProperty name="width" value="0.05" units="cm"/>
      <inkml:brushProperty name="height" value="0.05" units="cm"/>
    </inkml:brush>
  </inkml:definitions>
  <inkml:trace contextRef="#ctx0" brushRef="#br0">26 413 24575,'-1'0'0,"0"0"0,0 0 0,0 0 0,0 0 0,-1-1 0,1 1 0,0 0 0,0-1 0,0 1 0,0 0 0,0-1 0,0 1 0,0-1 0,1 1 0,-1-1 0,0 0 0,0 1 0,0-1 0,0 0 0,1 0 0,-1 0 0,0 1 0,1-1 0,-1 0 0,1 0 0,-1-1 0,0 1 0,1 0 0,0 0 0,0 0 0,0 1 0,0-1 0,0 0 0,0 0 0,0 0 0,0 0 0,0 1 0,0-1 0,1 0 0,-1 0 0,0 0 0,0 0 0,1 1 0,-1-1 0,1 0 0,-1 0 0,0 1 0,1-1 0,0 0 0,-1 1 0,1-1 0,-1 1 0,1-1 0,0 1 0,-1-1 0,1 1 0,0-1 0,0 1 0,-1-1 0,2 1 0,36-16 0,1 1 0,53-12 0,17-6 0,-5-11 0,-103 44 0,0-1 0,-1 1 0,1 0 0,0-1 0,0 1 0,-1 0 0,1 0 0,0 0 0,0 0 0,-1-1 0,1 1 0,0 0 0,0 0 0,0 0 0,-1 1 0,1-1 0,0 0 0,0 0 0,-1 0 0,1 1 0,0-1 0,0 0 0,-1 1 0,1-1 0,0 0 0,-1 1 0,1-1 0,0 1 0,-1-1 0,1 1 0,-1-1 0,1 1 0,-1 0 0,1-1 0,-1 1 0,1 0 0,-1-1 0,0 1 0,1 0 0,-1 0 0,0-1 0,0 1 0,1 0 0,-1 0 0,0-1 0,0 1 0,0 0 0,0 0 0,0 0 0,0 1 0,0 7 0,0 0 0,0 1 0,-2 13 0,1-15 0,-5 42 0,-22 81 0,21-116 0,7-15 0,-1 0 0,1 0 0,0 0 0,0 0 0,-1 0 0,1 0 0,0 0 0,0 0 0,-1-1 0,1 1 0,0 0 0,0 0 0,-1 0 0,1 0 0,0 0 0,0-1 0,0 1 0,-1 0 0,1 0 0,0-1 0,0 1 0,0 0 0,0 0 0,0 0 0,-1-1 0,1 1 0,0 0 0,0-1 0,0 1 0,0 0 0,0 0 0,0-1 0,-6-32 0,4-19 0,3 0 0,1 0 0,4 0 0,1 1 0,25-91 0,-30 137 0,-1-1 0,2 1 0,-1 0 0,0 0 0,1 0 0,0 0 0,0 0 0,0 1 0,1-1 0,4-3 0,-6 6 0,-1 1 0,1-1 0,0 1 0,1 0 0,-1 0 0,0 0 0,0 0 0,0 0 0,1 0 0,-1 1 0,0-1 0,1 1 0,-1-1 0,0 1 0,1 0 0,-1 0 0,1 0 0,-1 0 0,0 1 0,1-1 0,-1 1 0,1-1 0,-1 1 0,0 0 0,4 1 0,1 2 0,1 0 0,-1 0 0,0 0 0,0 1 0,-1 0 0,1 1 0,-1-1 0,0 1 0,-1 0 0,0 1 0,6 8 0,-9-12 0,0 0 0,0 0 0,0 0 0,0 0 0,-1 1 0,0-1 0,1 1 0,-1-1 0,-1 1 0,1 0 0,0-1 0,-1 1 0,0 0 0,0 0 0,0-1 0,0 1 0,-1 0 0,1-1 0,-1 1 0,0 0 0,0-1 0,0 1 0,0-1 0,-1 0 0,0 1 0,-3 5 0,-3-1-124,0 0 0,0-1 0,0 1 0,-1-2 0,0 1 0,-1-1-1,1-1 1,-1 1 0,0-2 0,-16 6 0,-25 9-6702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2.429"/>
    </inkml:context>
    <inkml:brush xml:id="br0">
      <inkml:brushProperty name="width" value="0.05" units="cm"/>
      <inkml:brushProperty name="height" value="0.05" units="cm"/>
    </inkml:brush>
  </inkml:definitions>
  <inkml:trace contextRef="#ctx0" brushRef="#br0">104 411 24575,'-99'29'0,"95"-26"0,13-2 0,20-2 0,566-69-1380,-227 25 8,1063-114-4211,2 30 3579,-1290 120 2278,85-8 1821,-188 11-1098,-36 5 708,-6 0-526,-12-1-25,-22-1-1036,-11 3-5492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1.434"/>
    </inkml:context>
    <inkml:brush xml:id="br0">
      <inkml:brushProperty name="width" value="0.05" units="cm"/>
      <inkml:brushProperty name="height" value="0.05" units="cm"/>
    </inkml:brush>
  </inkml:definitions>
  <inkml:trace contextRef="#ctx0" brushRef="#br0">307 115 24575,'1'-4'0,"1"0"0,-1 1 0,1-1 0,0 0 0,0 1 0,0-1 0,0 1 0,1 0 0,2-4 0,-1 3 0,12-15 0,-12 15 0,0 0 0,-1 0 0,1 0 0,-1-1 0,0 1 0,0-1 0,4-7 0,-7 11 0,0 1 0,0 0 0,0-1 0,0 1 0,0 0 0,0-1 0,0 1 0,0 0 0,0-1 0,0 1 0,0 0 0,0-1 0,0 1 0,-1 0 0,1-1 0,0 1 0,0 0 0,0-1 0,0 1 0,0 0 0,-1 0 0,1-1 0,0 1 0,0 0 0,-1 0 0,1-1 0,0 1 0,0 0 0,-1 0 0,1 0 0,0-1 0,-1 1 0,1 0 0,0 0 0,-1 0 0,1 0 0,0 0 0,-1 0 0,1 0 0,0 0 0,-1 0 0,1 0 0,0 0 0,-1 0 0,1 0 0,0 0 0,-1 0 0,1 0 0,0 0 0,-1 0 0,1 0 0,-23 6 0,19-5 0,-33 10 0,0 2 0,-68 34 0,90-39 0,1 0 0,0 1 0,0 1 0,1 0 0,0 1 0,1 0 0,1 1 0,-1 1 0,-14 21 0,24-30 0,-1 0 0,1 0 0,0 0 0,0 1 0,0-1 0,1 0 0,0 1 0,0-1 0,0 1 0,0 6 0,1-9 0,0 0 0,0-1 0,0 1 0,1 0 0,-1 0 0,0-1 0,1 1 0,0 0 0,-1-1 0,1 1 0,0-1 0,0 1 0,0-1 0,0 1 0,0-1 0,0 0 0,0 1 0,0-1 0,1 0 0,-1 0 0,1 0 0,-1 0 0,0 0 0,1 0 0,0 0 0,-1-1 0,1 1 0,-1 0 0,1-1 0,2 1 0,6 1 0,-1-1 0,1 0 0,-1-1 0,1 0 0,0 0 0,-1-1 0,1-1 0,-1 1 0,16-6 0,-11 4 0,-1 0 0,1 0 0,16 1 0,-29 2 0,-1-1 0,0 1 0,1 0 0,-1 0 0,1 0 0,-1 0 0,0 0 0,1 0 0,-1 0 0,1 0 0,-1 0 0,0 0 0,1 0 0,-1 1 0,1-1 0,-1 0 0,0 0 0,1 0 0,-1 0 0,1 1 0,-1-1 0,0 0 0,1 0 0,-1 1 0,0-1 0,0 0 0,1 1 0,-1-1 0,0 0 0,0 1 0,1-1 0,-1 0 0,0 1 0,0-1 0,0 0 0,0 1 0,1-1 0,-1 1 0,0-1 0,0 0 0,0 1 0,0-1 0,0 1 0,0-1 0,0 1 0,0-1 0,0 0 0,0 1 0,0-1 0,-1 1 0,1-1 0,0 0 0,0 1 0,0-1 0,0 0 0,-1 1 0,1-1 0,0 1 0,0-1 0,-1 0 0,1 1 0,-20 24 0,18-23 0,-20 22 0,-56 66 0,71-81 0,0 1 0,1 0 0,0 0 0,1 0 0,0 1 0,0 0 0,-4 20 0,8-30 0,1 0 0,0 0 0,-1 1 0,1-1 0,0 0 0,0 0 0,0 1 0,0-1 0,0 0 0,0 0 0,0 1 0,0-1 0,1 0 0,-1 0 0,0 0 0,1 0 0,-1 1 0,1-1 0,-1 0 0,1 0 0,0 0 0,-1 0 0,1 0 0,0 0 0,1 1 0,0-1 0,-1 0 0,1-1 0,0 1 0,0 0 0,0-1 0,0 1 0,0-1 0,0 1 0,0-1 0,0 0 0,0 0 0,-1 0 0,1 0 0,3-1 0,7-1 0,-1 0 0,1-1 0,-1-1 0,12-5 0,74-37-1365,-50 20-5461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2.012"/>
    </inkml:context>
    <inkml:brush xml:id="br0">
      <inkml:brushProperty name="width" value="0.05" units="cm"/>
      <inkml:brushProperty name="height" value="0.05" units="cm"/>
    </inkml:brush>
  </inkml:definitions>
  <inkml:trace contextRef="#ctx0" brushRef="#br0">94 395 24575,'0'-6'0,"-1"1"0,0 0 0,0 0 0,0-1 0,0 1 0,-1 0 0,1 0 0,-1 0 0,-1 0 0,-4-8 0,-3-2 0,-24-25 0,5 6 0,31 38 0,1 0 0,-1 0 0,0 1 0,0-1 0,-1 1 0,0 0 0,1-1 0,-1 7 0,5 46 0,-4-38 0,4 44 0,6 80 0,-10-127 0,-2-16 0,0 0 0,1 0 0,-1 0 0,0 0 0,0 0 0,0 1 0,0-1 0,0 0 0,0 0 0,0 0 0,1 0 0,-1 0 0,0 0 0,0 0 0,0 0 0,0 0 0,0 0 0,0 0 0,1 0 0,-1 0 0,0 0 0,0 0 0,0 0 0,0 0 0,0 0 0,0 0 0,0-1 0,1 1 0,-1 0 0,0 0 0,0 0 0,0 0 0,0 0 0,0 0 0,0 0 0,0 0 0,0 0 0,0 0 0,1-1 0,-1 1 0,0 0 0,0 0 0,0 0 0,0 0 0,0 0 0,0 0 0,0 0 0,0-1 0,0 1 0,0 0 0,0 0 0,10-29 0,19-102 0,15-171 0,-32 200 0,-12 101 0,0 0 0,0 0 0,0 0 0,0 0 0,0 0 0,0 0 0,1 0 0,-1 0 0,0 0 0,1 0 0,-1 0 0,0 0 0,1 0 0,0 0 0,-1 0 0,1 0 0,0-1 0,0 2 0,-1 0 0,1 0 0,-1 1 0,1-1 0,-1 0 0,1 0 0,-1 1 0,1-1 0,-1 0 0,0 1 0,1-1 0,-1 0 0,0 1 0,1-1 0,-1 1 0,0-1 0,0 0 0,1 1 0,-1-1 0,0 1 0,0-1 0,1 1 0,-1-1 0,0 1 0,12 39 0,-10-31 0,-1 0 0,1 0 0,-2 0 0,1 1 0,-1-1 0,-1 0 0,0 0 0,0 1 0,-1-1 0,0 0 0,0 0 0,-1-1 0,-1 1 0,1 0 0,-1-1 0,-1 0 0,1 0 0,-1 0 0,-1-1 0,1 1 0,-11 9 0,2-5 0,11-9 0,0-1 0,0 1 0,0-1 0,0 1 0,1 0 0,-1 0 0,-2 5 0,5-8 0,0 1 0,0 0 0,0-1 0,0 1 0,0 0 0,0-1 0,0 1 0,0 0 0,0-1 0,0 1 0,0 0 0,1-1 0,-1 1 0,0 0 0,0-1 0,1 1 0,-1-1 0,0 1 0,1-1 0,-1 1 0,1 0 0,-1-1 0,0 0 0,1 1 0,0 0 0,18 13 0,-13-10 0,101 82-1365,-93-75-5461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2.445"/>
    </inkml:context>
    <inkml:brush xml:id="br0">
      <inkml:brushProperty name="width" value="0.05" units="cm"/>
      <inkml:brushProperty name="height" value="0.05" units="cm"/>
    </inkml:brush>
  </inkml:definitions>
  <inkml:trace contextRef="#ctx0" brushRef="#br0">8 239 24575,'-1'-8'0,"-2"-11"0,4 16 0,4 11 0,4 15 0,0 1 0,-1 1 0,-2 0 0,-1 0 0,4 45 0,-7-54 0,-1-3 0,0-26 0,-3-70 0,3-186 0,0 261 0,0 1 0,0 0 0,1-1 0,0 1 0,4-12 0,-5 18 0,-1 0 0,1 0 0,-1 0 0,1 0 0,-1 0 0,1 0 0,0 0 0,0 0 0,0 0 0,0 0 0,-1 0 0,1 0 0,0 0 0,0 1 0,0-1 0,1 0 0,0 0 0,-1 1 0,0 0 0,0 0 0,1 0 0,-1 0 0,0 1 0,0-1 0,0 0 0,0 0 0,0 1 0,0-1 0,0 1 0,0-1 0,0 1 0,-1-1 0,1 1 0,0 0 0,0-1 0,0 1 0,-1 0 0,1 0 0,0-1 0,0 1 0,-1 0 0,2 2 0,1 1 13,0 0 1,0 0-1,-1 1 0,1-1 0,-1 1 0,0-1 0,0 1 0,-1 0 0,1 0 1,-1 0-1,0 0 0,0 0 0,-1 0 0,1 0 0,-1 0 0,0 0 0,-1 0 1,1 1-1,-1-1 0,0 0 0,0 0 0,-1-1 0,0 1 0,1 0 0,-5 6 1,0 1-204,-2-1 0,1-1 1,-1 0-1,0 0 0,-1 0 1,0-1-1,-1 0 1,-20 14-1,2-4-6636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2.123"/>
    </inkml:context>
    <inkml:brush xml:id="br0">
      <inkml:brushProperty name="width" value="0.05" units="cm"/>
      <inkml:brushProperty name="height" value="0.05" units="cm"/>
    </inkml:brush>
  </inkml:definitions>
  <inkml:trace contextRef="#ctx0" brushRef="#br0">3 139 24575,'15'111'0,"-13"61"0,-11-278 0,4 73 0,2-1 0,1-49 0,2 74 0,1 0 0,1 0 0,-1-1 0,1 1 0,1 0 0,0 1 0,0-1 0,0 0 0,1 1 0,1 0 0,-1 0 0,1 0 0,10-11 0,-12 16 0,1 0 0,-1-1 0,1 2 0,0-1 0,0 0 0,0 1 0,1 0 0,-1 0 0,0 0 0,1 0 0,0 1 0,-1 0 0,1 0 0,0 0 0,-1 0 0,1 1 0,0 0 0,0 0 0,0 0 0,-1 0 0,1 1 0,9 2 0,-10-2 0,0 0 0,0 1 0,1-1 0,-1 1 0,0 0 0,0 0 0,-1 0 0,1 1 0,0-1 0,-1 1 0,1 0 0,-1 0 0,0 0 0,0 1 0,0-1 0,-1 1 0,1-1 0,-1 1 0,0 0 0,0 0 0,0 0 0,0 0 0,-1 0 0,3 9 0,-4-10 0,0 0 0,0 0 0,0 0 0,0 0 0,0 0 0,0 0 0,-1 0 0,0 0 0,1 0 0,-1 0 0,0 0 0,-1 0 0,1-1 0,0 1 0,-1 0 0,1-1 0,-1 1 0,0-1 0,0 1 0,-3 2 0,-4 3 0,-1 0 0,0 0 0,-19 11 0,19-13 0,0 0 0,1 1 0,-11 9 0,20-16 0,-1 1 0,1-1 0,-1 1 0,0-1 0,1 1 0,-1 0 0,1-1 0,0 1 0,-1-1 0,1 1 0,-1 0 0,1-1 0,0 1 0,-1 0 0,1 0 0,0-1 0,0 1 0,0 0 0,0 0 0,-1-1 0,1 1 0,0 0 0,0 0 0,0-1 0,1 1 0,-1 0 0,0 0 0,0-1 0,0 1 0,0 0 0,1 0 0,-1-1 0,0 1 0,1 0 0,-1-1 0,1 1 0,-1-1 0,1 1 0,-1 0 0,1-1 0,-1 1 0,1-1 0,-1 1 0,1-1 0,0 1 0,-1-1 0,1 0 0,0 1 0,-1-1 0,2 1 0,6 2 0,0 0 0,0 0 0,16 3 0,-7-2 0,-13-2 0,-1-1 0,1 0 0,-1 1 0,0 0 0,1-1 0,-1 1 0,0 0 0,0 1 0,0-1 0,-1 1 0,1-1 0,-1 1 0,1 0 0,-1 0 0,0 0 0,3 4 0,-4-4 0,-1-1 0,1 1 0,0 0 0,-1-1 0,1 1 0,-1 0 0,0 0 0,0-1 0,0 1 0,0 0 0,0 0 0,-1-1 0,1 1 0,-1 0 0,0-1 0,1 1 0,-1-1 0,-1 1 0,1-1 0,0 1 0,-1-1 0,-2 4 0,0-1 23,0 1 0,-1-1 0,0 0-1,0-1 1,-1 0 0,1 1 0,-1-1-1,0-1 1,0 1 0,0-1 0,0 0-1,0-1 1,-1 0 0,-11 3 0,12-3-130,-1-1 0,1 0 1,0-1-1,-1 1 0,1-1 1,0 0-1,-1-1 0,1 1 1,0-1-1,-1-1 0,1 1 1,0-1-1,0 0 0,0 0 1,-11-7-1,1-2-6719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3.038"/>
    </inkml:context>
    <inkml:brush xml:id="br0">
      <inkml:brushProperty name="width" value="0.05" units="cm"/>
      <inkml:brushProperty name="height" value="0.05" units="cm"/>
    </inkml:brush>
  </inkml:definitions>
  <inkml:trace contextRef="#ctx0" brushRef="#br0">87 80 24575,'-6'-8'0,"1"0"0,-1 0 0,-1 0 0,1 1 0,-1 0 0,0 1 0,-1-1 0,-16-10 0,15 14 0,7 5 0,10 13 0,33 26 0,2-1 0,59 43 0,-84-69 0,84 66 0,446 338 0,-510-389 0,-15-11 0,1-1 0,47 26 0,-69-42 0,-1 0 0,0-1 0,1 1 0,-1-1 0,0 1 0,1-1 0,-1 1 0,1-1 0,-1 1 0,1-1 0,-1 0 0,1 0 0,-1 0 0,1 0 0,-1 0 0,1 0 0,-1-1 0,1 1 0,-1 0 0,1-1 0,1 0 0,-1 0 0,-1-1 0,0 1 0,0 0 0,0-1 0,0 1 0,-1-1 0,1 1 0,0-1 0,-1 1 0,1-1 0,-1 0 0,1 1 0,-1-1 0,0 1 0,1-1 0,-1 0 0,0 0 0,0 1 0,-1-3 0,-1-28-1365,-2-1-5461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13.385"/>
    </inkml:context>
    <inkml:brush xml:id="br0">
      <inkml:brushProperty name="width" value="0.05" units="cm"/>
      <inkml:brushProperty name="height" value="0.05" units="cm"/>
    </inkml:brush>
  </inkml:definitions>
  <inkml:trace contextRef="#ctx0" brushRef="#br0">447 141 24575,'1'-30'0,"0"22"0,0-1 0,-1 1 0,0-1 0,0 1 0,-1 0 0,0-1 0,-1 1 0,1 0 0,-2 0 0,-2-8 0,5 15 0,-1 0 0,1 0 0,-1 1 0,1-1 0,-1 1 0,1-1 0,-1 0 0,1 1 0,-1-1 0,1 1 0,-1-1 0,0 1 0,1-1 0,-1 1 0,0 0 0,0-1 0,1 1 0,-1 0 0,0-1 0,0 1 0,1 0 0,-1 0 0,0 0 0,0 0 0,0 0 0,-1 0 0,0 0 0,1 1 0,-1-1 0,1 1 0,-1-1 0,1 1 0,-1 0 0,1 0 0,0-1 0,-1 1 0,-1 2 0,-4 4 0,1-1 0,0 1 0,-7 11 0,-15 23 0,3 1 0,-20 46 0,-34 95 0,63-142 0,-111 320 0,113-309 0,3 0 0,2 1 0,2 0 0,3 0 0,2 62 0,3-101 342,0-10-684,0-6-1023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5.864"/>
    </inkml:context>
    <inkml:brush xml:id="br0">
      <inkml:brushProperty name="width" value="0.05" units="cm"/>
      <inkml:brushProperty name="height" value="0.05" units="cm"/>
    </inkml:brush>
  </inkml:definitions>
  <inkml:trace contextRef="#ctx0" brushRef="#br0">1 49 24575,'0'-2'0,"0"0"0,1 1 0,-1-1 0,1 0 0,0 0 0,-1 0 0,1 1 0,0-1 0,0 0 0,0 1 0,0-1 0,0 1 0,1-1 0,-1 1 0,0 0 0,1-1 0,-1 1 0,1 0 0,-1 0 0,1 0 0,-1 0 0,1 0 0,3-1 0,0 0 0,1-1 0,-1 1 0,1 1 0,0-1 0,0 1 0,7-1 0,-1 2 0,-1 1 0,1 0 0,0 0 0,-1 1 0,1 1 0,-1 0 0,0 0 0,0 1 0,0 1 0,-1 0 0,16 10 0,11 9 0,57 48 0,-73-56 0,65 55 0,185 139 0,-244-190 0,-19-13 0,0-1 0,0 0 0,1 0 0,0-1 0,0 0 0,14 4 0,-15-9-1365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6.194"/>
    </inkml:context>
    <inkml:brush xml:id="br0">
      <inkml:brushProperty name="width" value="0.05" units="cm"/>
      <inkml:brushProperty name="height" value="0.05" units="cm"/>
    </inkml:brush>
  </inkml:definitions>
  <inkml:trace contextRef="#ctx0" brushRef="#br0">277 1 24575,'-3'21'0,"-1"0"0,-1 0 0,0 0 0,-14 31 0,6-16 0,-48 136 0,-83 286 0,136-423 0,3 0 0,0 0 0,1 48 0,4-82 27,0 0-62,0-1-1,0 0 0,0 1 1,-1-1-1,1 0 0,0 1 0,0-1 1,0 0-1,0 1 0,0-1 1,0 0-1,0 1 0,0-1 1,0 0-1,0 1 0,0-1 0,0 0 1,0 1-1,1-1 0,-1 0 1,0 1-1,0-1 0,0 0 1,0 1-1,1-1 0,-1 0 0,0 0 1,0 1-1,1-1 0,-1 0 1,0 0-1,0 1 0,1-1 0,-1 0 1,0 0-1,1 0 0,-1 1 1,1-1-1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6.809"/>
    </inkml:context>
    <inkml:brush xml:id="br0">
      <inkml:brushProperty name="width" value="0.05" units="cm"/>
      <inkml:brushProperty name="height" value="0.05" units="cm"/>
    </inkml:brush>
  </inkml:definitions>
  <inkml:trace contextRef="#ctx0" brushRef="#br0">4 13 24575,'0'0'0,"0"0"0,-1-1 0,1 1 0,0 0 0,0 0 0,0 0 0,-1 0 0,1-1 0,0 1 0,0 0 0,0 0 0,0 0 0,-1-1 0,1 1 0,0 0 0,0 0 0,0 0 0,0-1 0,0 1 0,0 0 0,0 0 0,0-1 0,0 1 0,0 0 0,0-1 0,-1 1 0,2 0 0,-1 0 0,0-1 0,0 1 0,0 0 0,0 0 0,0-1 0,0 1 0,0 0 0,0 0 0,0-1 0,0 1 0,0 0 0,1 0 0,-1 0 0,0-1 0,0 1 0,0 0 0,0 0 0,1 0 0,-1 0 0,0-1 0,0 1 0,1 0 0,-1 0 0,0 0 0,0 0 0,0 0 0,1 0 0,-1 0 0,0-1 0,0 1 0,1 0 0,-1 0 0,0 0 0,1 0 0,18 0 0,17 9 0,-1 2 0,0 2 0,0 1 0,43 25 0,-54-27 0,38 20 0,106 74 0,-133-80 0,-1 2 0,-1 1 0,-1 2 0,29 38 0,-52-59-151,-1 0-1,-1 1 0,0 0 0,-1 0 1,0 0-1,0 1 0,-1 0 1,5 21-1,-7-14-6674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27.179"/>
    </inkml:context>
    <inkml:brush xml:id="br0">
      <inkml:brushProperty name="width" value="0.05" units="cm"/>
      <inkml:brushProperty name="height" value="0.05" units="cm"/>
    </inkml:brush>
  </inkml:definitions>
  <inkml:trace contextRef="#ctx0" brushRef="#br0">259 4 24575,'0'0'0,"0"-1"0,0 1 0,0 0 0,1 0 0,-1 0 0,0-1 0,0 1 0,0 0 0,0 0 0,1 0 0,-1-1 0,0 1 0,0 0 0,1 0 0,-1 0 0,0 0 0,0 0 0,0 0 0,1 0 0,-1 0 0,0-1 0,0 1 0,1 0 0,-1 0 0,0 0 0,0 0 0,1 0 0,-1 0 0,0 0 0,1 0 0,-1 0 0,0 1 0,0-1 0,1 0 0,-1 0 0,0 0 0,0 0 0,1 0 0,2 12 0,-5 15 0,-28 91 0,-4 18 0,-69 381 0,53-323 0,12-53 0,34-126 124,1-8-373,1 1 1,1 0 0,-1-1 0,1 1 0,1 12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1.746"/>
    </inkml:context>
    <inkml:brush xml:id="br0">
      <inkml:brushProperty name="width" value="0.05" units="cm"/>
      <inkml:brushProperty name="height" value="0.05" units="cm"/>
    </inkml:brush>
  </inkml:definitions>
  <inkml:trace contextRef="#ctx0" brushRef="#br0">35 1 24575,'2'0'0,"1"0"0,-1 0 0,1 0 0,-1 0 0,1 1 0,-1-1 0,1 1 0,-1 0 0,0-1 0,1 1 0,-1 0 0,0 1 0,0-1 0,1 0 0,1 2 0,-3-1 0,0-1 0,0 0 0,0 1 0,0-1 0,0 1 0,-1-1 0,1 1 0,0-1 0,-1 1 0,1 0 0,-1-1 0,0 1 0,1 0 0,-1-1 0,0 1 0,0 0 0,0-1 0,0 1 0,0 0 0,-1-1 0,1 1 0,0 0 0,-2 2 0,-19 78 0,-19 156 0,20 526 0,20-760 0,0 32 0,2 1 0,1-1 0,14 59 0,-17-94 0,1 1 0,-1 0 0,0-1 0,1 0 0,0 1 0,-1-1 0,1 1 0,0-1 0,0 0 0,-1 1 0,1-1 0,0 0 0,0 0 0,1 0 0,-1 0 0,0 0 0,0 0 0,0 0 0,1 0 0,-1 0 0,0 0 0,1-1 0,-1 1 0,1-1 0,-1 1 0,1-1 0,-1 1 0,1-1 0,-1 0 0,1 0 0,0 0 0,-1 0 0,3 0 0,4-2 0,0 1 0,0-1 0,-1-1 0,1 0 0,10-5 0,9-3 0,38-10-102,2 4 0,119-16 0,143 5-498,-280 25 514,1912-3-6852,-6 166 1955,-416 40 3327,-5 38 1467,-987-151-33,-245-41 476,-226-35 90,461 51 2611,-534-62-2939,20 2 611,0-1 0,0-1 0,1-1 0,-1-1 0,39-8-1,-59 9-539,-1 0-1,0 1 0,1-1 1,-1 0-1,0-1 0,0 1 1,1 0-1,-1-1 0,0 1 1,0-1-1,2-2 0,-4 4 0,1-1 0,-1 0 0,1 0-1,-1 0 1,1 0 0,-1 0-1,1 0 1,-1 0 0,0 0 0,1 0-1,-1 0 1,0 0 0,0 0 0,0 0-1,0 0 1,0 0 0,0 0 0,0 0-1,-1-2 1,0-1 71,-1 0 1,0 0 0,0 1-1,0-1 1,-1 0-1,1 1 1,-1-1-1,0 1 1,0 0-1,0 0 1,-5-4-1,-22-16 143,-1 1 0,-49-25 0,-6 1-6382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2:13.066"/>
    </inkml:context>
    <inkml:brush xml:id="br0">
      <inkml:brushProperty name="width" value="0.05" units="cm"/>
      <inkml:brushProperty name="height" value="0.05" units="cm"/>
    </inkml:brush>
  </inkml:definitions>
  <inkml:trace contextRef="#ctx0" brushRef="#br0">3 133 24575,'-2'-1'0,"7"-3"0,10-1 0,80-13 0,167-9 0,-180 21 0,1439-65-5081,6 75-514,781 110 3426,-7 102 3531,-1970-184-417,18 3 1707,-117-6 2194,-222-28-4628,21 4 674,-29-5-813,-1 0 0,0 0 0,0 1 0,1-1 0,-1 0 0,0 1 0,0-1 0,1 1 1,-1-1-1,0 1 0,0 0 0,0 0 0,0-1 0,0 1 0,0 0 0,1 2 0,-2-3-66,0 1 1,0 0-1,0-1 1,0 1-1,0-1 1,0 1 0,0 0-1,0-1 1,0 1-1,-1-1 1,1 1-1,0-1 1,0 1-1,-1 0 1,1-1 0,0 1-1,-1-1 1,1 0-1,0 1 1,-1-1-1,1 1 1,-2 0 0,-13 12 226,10-10-206,-3 5-34,0 1 0,1-1 0,0 1 0,0 1 0,1-1 0,0 1 0,0 0 0,2 0 0,-1 1 0,1 0 0,0 0 0,-3 20 0,0 9 0,3 1 0,-1 50 0,5-82 0,0 317 0,-1 17 0,-7-218 0,-1 49 0,9-171 19,0 0 0,0-1 0,0 1 0,-1-1 0,1 1 0,-1-1 0,1 1 0,-1-1 0,0 1 0,0-1 0,0 1 0,0-1 0,0 0 0,0 0 0,-1 0 0,1 0 0,-3 3 0,1-3-151,0 0 1,0 0 0,1 0-1,-1 0 1,0-1 0,-1 0 0,1 1-1,0-1 1,0 0 0,0-1 0,-1 1-1,-4 0 1,-17 2-6695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4.169"/>
    </inkml:context>
    <inkml:brush xml:id="br0">
      <inkml:brushProperty name="width" value="0.05" units="cm"/>
      <inkml:brushProperty name="height" value="0.05" units="cm"/>
    </inkml:brush>
  </inkml:definitions>
  <inkml:trace contextRef="#ctx0" brushRef="#br0">1 174 24575,'0'0'0,"0"0"0,0-1 0,-1 1 0,1 0 0,0 0 0,0-1 0,0 1 0,0 0 0,0 0 0,0-1 0,0 1 0,1 0 0,-1 0 0,0-1 0,0 1 0,0 0 0,0 0 0,0-1 0,0 1 0,0 0 0,0 0 0,1-1 0,-1 1 0,0 0 0,0 0 0,0 0 0,0 0 0,1-1 0,-1 1 0,0 0 0,0 0 0,1 0 0,-1 0 0,0 0 0,0-1 0,1 1 0,-1 0 0,10 6 0,7 13 0,-8-1 0,-2 1 0,0-1 0,-2 1 0,6 30 0,6 82 0,-7-49 0,-8-52 0,0-15 0,3-38 0,67-233 0,-47 178 0,-9 20 0,-11 36 0,1 0 0,1 1 0,1-1 0,21-39 0,-20 53 171,-4 12 0,-1 18-1878,-4-7-5119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4.658"/>
    </inkml:context>
    <inkml:brush xml:id="br0">
      <inkml:brushProperty name="width" value="0.05" units="cm"/>
      <inkml:brushProperty name="height" value="0.05" units="cm"/>
    </inkml:brush>
  </inkml:definitions>
  <inkml:trace contextRef="#ctx0" brushRef="#br0">0 240 24575,'1'-5'0,"-1"0"0,1 0 0,0 0 0,0 0 0,0 0 0,3-5 0,-4 9 0,0 1 0,0-1 0,1 1 0,-1-1 0,0 1 0,0-1 0,1 1 0,-1-1 0,0 1 0,1-1 0,-1 1 0,0 0 0,1-1 0,-1 1 0,1-1 0,-1 1 0,1 0 0,-1 0 0,1-1 0,-1 1 0,1 0 0,-1 0 0,1 0 0,0-1 0,0 2 0,0-1 0,0 0 0,0 1 0,0-1 0,-1 1 0,1 0 0,0-1 0,0 1 0,0 0 0,-1-1 0,1 1 0,-1 0 0,1 0 0,0-1 0,-1 1 0,1 0 0,-1 0 0,1 0 0,-1 2 0,7 12 0,-2 1 0,0 0 0,0 0 0,1 19 0,3 6 0,5 13 0,-4-17 0,-1 0 0,-2 1 0,4 62 0,-10-120 0,1 0 0,1 0 0,6-21 0,21-71 0,-25 97 0,111-312 0,-114 322 0,13-26 0,-14 30 0,0-1 0,0 1 0,0-1 0,0 1 0,0-1 0,0 1 0,1 0 0,-1 0 0,0-1 0,1 1 0,-1 0 0,1 0 0,-1 1 0,4-3 0,4 5-1365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2.537"/>
    </inkml:context>
    <inkml:brush xml:id="br0">
      <inkml:brushProperty name="width" value="0.05" units="cm"/>
      <inkml:brushProperty name="height" value="0.05" units="cm"/>
    </inkml:brush>
  </inkml:definitions>
  <inkml:trace contextRef="#ctx0" brushRef="#br0">0 100 24575,'8'10'0,"0"1"0,-1 1 0,-1-1 0,0 1 0,-1 1 0,0-1 0,5 22 0,-8-28 0,5 14 0,-1 0 0,-1 1 0,-1-1 0,2 34 0,-6-54 0,1 1 0,-1 0 0,0 0 0,0-1 0,0 1 0,0 0 0,0 0 0,0-1 0,0 1 0,0 0 0,0-1 0,-1 1 0,1 0 0,0 0 0,0-1 0,-1 1 0,1 0 0,0-1 0,-1 1 0,1-1 0,0 1 0,-1 0 0,1-1 0,-1 1 0,1-1 0,-1 1 0,0-1 0,1 1 0,-1-1 0,1 0 0,-1 1 0,0-1 0,1 0 0,-2 1 0,1-1 0,0-1 0,0 1 0,0-1 0,0 1 0,1-1 0,-1 1 0,0-1 0,0 1 0,0-1 0,1 0 0,-1 1 0,0-1 0,1 0 0,-1 0 0,0 0 0,1 0 0,-1 1 0,1-1 0,0 0 0,-1 0 0,1 0 0,0 0 0,-1 0 0,1 0 0,0-2 0,-2-8 0,0-1 0,1 1 0,1-1 0,0 0 0,0 1 0,1-1 0,3-14 0,3-4 0,15-44 0,-16 55 0,1 0 0,0 1 0,2 0 0,0 0 0,12-16 0,-20 33 0,0-1 0,-1 1 0,1 0 0,0 0 0,0-1 0,0 1 0,0 0 0,1 0 0,-1 0 0,0 1 0,0-1 0,1 0 0,-1 0 0,0 1 0,1-1 0,-1 0 0,1 1 0,-1 0 0,1-1 0,-1 1 0,1 0 0,-1 0 0,3-1 0,-2 2 0,-1 0 0,1-1 0,0 1 0,-1 0 0,1 0 0,0 0 0,-1 0 0,1 0 0,-1 0 0,0 1 0,1-1 0,-1 0 0,0 1 0,0-1 0,0 1 0,1 1 0,5 8 0,-2 1 0,1-1 0,-2 1 0,5 16 0,4 25 4,8 61-1,-12-57-1375,-4-30-5454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5.132"/>
    </inkml:context>
    <inkml:brush xml:id="br0">
      <inkml:brushProperty name="width" value="0.05" units="cm"/>
      <inkml:brushProperty name="height" value="0.05" units="cm"/>
    </inkml:brush>
  </inkml:definitions>
  <inkml:trace contextRef="#ctx0" brushRef="#br0">29 195 24575,'-11'-4'0,"11"4"0,0 0 0,-1-1 0,1 1 0,0 0 0,-1-1 0,1 1 0,0 0 0,-1 0 0,1-1 0,0 1 0,-1 0 0,1 0 0,-1 0 0,1 0 0,0 0 0,-1-1 0,1 1 0,-1 0 0,1 0 0,0 0 0,-1 0 0,1 0 0,-1 0 0,1 0 0,-1 0 0,1 1 0,0-1 0,-1 0 0,1 0 0,-1 0 0,1 0 0,0 0 0,-1 1 0,1-1 0,0 0 0,-1 0 0,1 1 0,0-1 0,-1 0 0,1 1 0,0-1 0,-1 0 0,1 1 0,0-1 0,0 0 0,0 1 0,-1-1 0,1 1 0,0-1 0,0 0 0,0 1 0,0-1 0,0 1 0,0-1 0,0 0 0,0 1 0,0-1 0,0 1 0,0-1 0,0 1 0,0-1 0,0 1 0,2 33 0,0-1 0,8 33 0,0-2 0,10 99 0,-19-172 0,0 1 0,1 0 0,3-12 0,1-5 0,45-201 0,-35 170 0,46-104 0,-60 155 0,1 0 0,0 0 0,0 0 0,0 0 0,0 1 0,1 0 0,6-7 0,-10 11 0,1 0 0,-1-1 0,1 1 0,-1-1 0,1 1 0,-1 0 0,1-1 0,-1 1 0,1 0 0,0 0 0,-1 0 0,1-1 0,-1 1 0,1 0 0,0 0 0,-1 0 0,1 0 0,0 0 0,-1 0 0,1 0 0,-1 0 0,1 0 0,0 1 0,-1-1 0,1 0 0,0 0 0,1 2 0,-1-1 0,0 0 0,0 0 0,0 1 0,0-1 0,-1 0 0,1 1 0,0-1 0,0 1 0,-1-1 0,1 1 0,-1-1 0,1 1 0,-1-1 0,1 4 0,2 18-1365,-2-1-5461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5.618"/>
    </inkml:context>
    <inkml:brush xml:id="br0">
      <inkml:brushProperty name="width" value="0.05" units="cm"/>
      <inkml:brushProperty name="height" value="0.05" units="cm"/>
    </inkml:brush>
  </inkml:definitions>
  <inkml:trace contextRef="#ctx0" brushRef="#br0">18 95 24575,'-1'0'0,"0"1"0,1-1 0,-1 0 0,0 1 0,0-1 0,1 1 0,-1-1 0,0 1 0,1-1 0,-1 1 0,0-1 0,1 1 0,-1 0 0,1-1 0,-1 1 0,1 0 0,-1 0 0,1-1 0,0 1 0,-1 0 0,1 0 0,0 0 0,0-1 0,-1 1 0,1 0 0,0 0 0,0 1 0,-3 29 0,3-28 0,0 56 0,10 78 0,-3-55 0,8 44 0,-15-160 0,2 0 0,1 1 0,7-36 0,-9 64 0,4-30 0,22-122 0,-20 126 0,2 1 0,0 0 0,15-30 0,-22 57 0,0-1 0,0 0 0,0 1 0,0 0 0,1-1 0,-1 1 0,5-3 0,-7 5 0,0 1 0,1 0 0,-1-1 0,1 1 0,-1 0 0,0 0 0,1-1 0,-1 1 0,0 0 0,1 0 0,-1 0 0,1 0 0,-1 0 0,1-1 0,-1 1 0,0 0 0,1 0 0,-1 0 0,1 0 0,-1 0 0,1 0 0,-1 0 0,1 1 0,-1-1 0,0 0 0,1 0 0,0 0 0,-1 1 0,1 0 0,0 0 0,0 0 0,-1 0 0,1 0 0,-1 0 0,1 0 0,-1 0 0,1 0 0,-1 0 0,0 0 0,1 0 0,-1 0 0,0 0 0,0 0 0,0 2 0,2 15-1365,-2 2-5461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6.063"/>
    </inkml:context>
    <inkml:brush xml:id="br0">
      <inkml:brushProperty name="width" value="0.05" units="cm"/>
      <inkml:brushProperty name="height" value="0.05" units="cm"/>
    </inkml:brush>
  </inkml:definitions>
  <inkml:trace contextRef="#ctx0" brushRef="#br0">2 144 24575,'-1'78'0,"2"115"0,0-187 0,-1 1 0,1-1 0,0 0 0,1 0 0,3 12 0,-2-16 0,-1-8 0,0-10 0,-2 15 0,10-59 0,3 1 0,2 0 0,3 2 0,27-60 0,-42 109 0,0 0 0,0 0 0,1 0 0,-1 0 0,2 0 0,-1 1 0,1-1 0,0 1 0,9-10 0,-13 17-29,-1-1 0,1 1 0,0 0 0,-1-1 0,1 1 0,0 0 0,-1-1 0,1 1 0,0 0 0,0 0 0,-1-1 0,1 1 0,0 0 0,0 0 0,-1 0-1,1 0 1,0 0 0,0 0 0,-1 0 0,1 0 0,0 1 0,-1-1 0,1 0 0,0 0 0,0 1 0,-1-1 0,1 0 0,0 1 0,-1-1 0,1 1 0,-1-1 0,1 0 0,0 1 0,-1 0 0,1-1 0,-1 1-1,1-1 1,-1 1 0,0 0 0,1-1 0,-1 1 0,0 0 0,1-1 0,-1 1 0,0 0 0,1 1 0,4 11-6797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6.506"/>
    </inkml:context>
    <inkml:brush xml:id="br0">
      <inkml:brushProperty name="width" value="0.05" units="cm"/>
      <inkml:brushProperty name="height" value="0.05" units="cm"/>
    </inkml:brush>
  </inkml:definitions>
  <inkml:trace contextRef="#ctx0" brushRef="#br0">1 80 24575,'20'69'0,"0"32"0,9 116 0,-29-229 0,1-1 0,0 1 0,1 0 0,1 0 0,7-23 0,28-69 0,-37 102 0,16-43 0,3 0 0,1 1 0,34-50 0,-54 93 3,22-27 335,-22 27-384,0 0 0,-1 1-1,1-1 1,0 1 0,-1-1 0,1 1 0,0-1 0,-1 1 0,1 0 0,0-1 0,0 1 0,0 0-1,-1-1 1,1 1 0,0 0 0,0 0 0,0 0 0,0 0 0,-1 0 0,1 0 0,0 0 0,0 0-1,0 0 1,0 0 0,0 0 0,-1 1 0,1-1 0,0 0 0,0 1 0,0-1 0,-1 0-1,1 1 1,0-1 0,-1 1 0,1-1 0,1 2 0,5 8-6780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7.011"/>
    </inkml:context>
    <inkml:brush xml:id="br0">
      <inkml:brushProperty name="width" value="0.05" units="cm"/>
      <inkml:brushProperty name="height" value="0.05" units="cm"/>
    </inkml:brush>
  </inkml:definitions>
  <inkml:trace contextRef="#ctx0" brushRef="#br0">0 23 24575,'27'144'0,"-24"-128"0,6 37 0,-3 1 0,0 66 0,-3-148 0,1 0 0,0 0 0,14-41 0,37-88 0,-50 142 79,1-2-560,1 1-1,13-24 1,-11 28-6345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47.487"/>
    </inkml:context>
    <inkml:brush xml:id="br0">
      <inkml:brushProperty name="width" value="0.05" units="cm"/>
      <inkml:brushProperty name="height" value="0.05" units="cm"/>
    </inkml:brush>
  </inkml:definitions>
  <inkml:trace contextRef="#ctx0" brushRef="#br0">1 166 24575,'2'38'0,"12"60"0,3 24 0,-18-76 0,1-35 0,-1 1 0,2 0 0,2 19 0,10-55 0,102-231 0,-89 208 0,2 1 0,1 2 0,44-51 0,-70 92 37,12-13 256,-14 16-358,-1-1 0,1 1-1,-1-1 1,1 1 0,-1-1 0,1 1 0,0 0-1,-1-1 1,1 1 0,0 0 0,-1 0 0,1-1 0,-1 1-1,1 0 1,0 0 0,0 0 0,-1 0 0,1 0-1,0 0 1,-1 0 0,1 0 0,0 0 0,-1 0-1,1 0 1,1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1.799"/>
    </inkml:context>
    <inkml:brush xml:id="br0">
      <inkml:brushProperty name="width" value="0.05" units="cm"/>
      <inkml:brushProperty name="height" value="0.05" units="cm"/>
    </inkml:brush>
  </inkml:definitions>
  <inkml:trace contextRef="#ctx0" brushRef="#br0">103 360 24575,'-3'0'0,"1"0"0,-1 0 0,0 1 0,1-1 0,-1 1 0,1 0 0,-1 0 0,1 0 0,0 0 0,-1 0 0,1 1 0,0-1 0,0 1 0,-1-1 0,1 1 0,1 0 0,-1 0 0,0-1 0,0 1 0,1 1 0,-1-1 0,1 0 0,-1 0 0,1 1 0,0-1 0,-1 4 0,-3 8 0,1 0 0,0 0 0,-3 26 0,3-14 0,-4 14 0,1 0 0,3 0 0,0 48 0,4-74 0,1 0 0,0 0 0,1-1 0,1 1 0,0-1 0,1 0 0,0 0 0,1 0 0,0 0 0,1-1 0,1 0 0,0 0 0,11 14 0,-12-20 0,1 1 0,0-1 0,1 0 0,-1 0 0,1-1 0,0 0 0,16 7 0,-1-2 0,42 12 0,25 0 0,175 20 0,98-19 0,-108-9 0,119 2 0,-154-8 0,-26-3 0,73 4 0,305 14 0,-241-36 0,-189 7 0,44-2 0,-63 1 0,-66 5 0,1-2 0,-1-2 0,78-19 0,129-75 0,-131 45 0,-104 44 0,-1-2 0,0-1 0,-1-2 0,-1 0 0,0-2 0,-2 0 0,44-43 0,-51 40 0,0-2 0,-2 0 0,0-1 0,-2 0 0,-1-1 0,0-1 0,9-33 0,-17 46 0,0 0 0,-1-1 0,-1 1 0,0-1 0,0-13 0,-2 20 0,0 0 0,-1 0 0,1 0 0,-1 0 0,-1 0 0,0 0 0,0 0 0,0 0 0,0 1 0,-1 0 0,-6-10 0,-2 0 0,-1 1 0,-1 1 0,0 0 0,-1 1 0,-1 1 0,0 0 0,0 1 0,-1 0 0,0 1 0,-1 1 0,0 1 0,-29-10 0,-20-3 0,-1 3 0,-77-11 0,72 16 0,-123-20 0,-321-12 0,-48 27 0,283 11 0,-256-3 0,227 9 0,-338 4 0,532 1 0,-147 23 0,199-15 0,0 2 0,1 3 0,-108 44 0,162-57 69,-1 0-1,1 1 0,1 0 0,-17 13 1,22-16-176,0 1 0,1 0 1,-1 0-1,1 0 0,-1 0 1,1 0-1,0 1 0,0-1 1,1 1-1,-1-1 0,1 1 1,-1 0-1,1-1 0,0 1 1,0 7-1,0 11-6719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3.136"/>
    </inkml:context>
    <inkml:brush xml:id="br0">
      <inkml:brushProperty name="width" value="0.05" units="cm"/>
      <inkml:brushProperty name="height" value="0.05" units="cm"/>
    </inkml:brush>
  </inkml:definitions>
  <inkml:trace contextRef="#ctx0" brushRef="#br0">42 51 24575,'-17'-3'0,"15"3"0,1-1 0,-1 1 0,1 0 0,-1 0 0,1-1 0,-1 1 0,1 0 0,-1 0 0,1 0 0,-1 1 0,-1-1 0,3 1 0,0-1 0,-1 1 0,1-1 0,-1 1 0,1 0 0,0-1 0,-1 1 0,1 0 0,0-1 0,0 1 0,-1 0 0,1-1 0,0 1 0,0 0 0,0-1 0,0 1 0,0 0 0,0 0 0,0-1 0,0 1 0,0 0 0,0-1 0,1 1 0,-1 0 0,0-1 0,0 1 0,1 0 0,-1-1 0,0 1 0,1 0 0,4 19 0,7 21 0,-11-39 0,0 0 0,0 0 0,0 0 0,0-1 0,0 1 0,0 0 0,0 0 0,0 0 0,1-1 0,-1 1 0,1-1 0,-1 1 0,1-1 0,2 2 0,-3-2 0,1-1 0,-1 0 0,0 0 0,0 0 0,0 0 0,0 0 0,0 0 0,0 0 0,0 0 0,0 0 0,0 0 0,0-1 0,0 1 0,0 0 0,0-1 0,0 1 0,0-1 0,0 1 0,0-1 0,0 0 0,0 1 0,1-2 0,20-19 0,-18 17 0,15-16 0,1 1 0,1 2 0,30-22 0,-50 38 0,1 0 0,-1 1 0,0-1 0,1 0 0,-1 0 0,1 0 0,-1 1 0,1-1 0,-1 1 0,1-1 0,-1 1 0,1 0 0,-1-1 0,1 1 0,0 0 0,-1 0 0,1 0 0,0 0 0,-1 0 0,1 1 0,-1-1 0,1 0 0,-1 1 0,1-1 0,-1 1 0,1 0 0,-1-1 0,2 2 0,1 2 0,-1-1 0,1 1 0,-1 0 0,-1 0 0,1 0 0,0 0 0,2 8 0,-3-8 0,0 1 0,1-1 0,-1 0 0,1 0 0,0 0 0,0 0 0,6 5 0,-8-8 0,0-1 0,-1 0 0,1 1 0,0-1 0,0 0 0,0 0 0,0 0 0,0 0 0,0 1 0,0-1 0,-1 0 0,1-1 0,0 1 0,0 0 0,0 0 0,0 0 0,0 0 0,0-1 0,0 1 0,-1 0 0,1-1 0,0 1 0,0-1 0,0 1 0,-1-1 0,1 1 0,0-1 0,-1 1 0,2-2 0,24-25 0,-15 13 0,-1 5 0,0 1 0,0 0 0,19-12 0,-25 18 0,-1 0 0,1 1 0,0-1 0,-1 1 0,1 0 0,0 0 0,0 0 0,0 0 0,0 1 0,0-1 0,0 1 0,0 0 0,0 1 0,0-1 0,0 1 0,5 1 0,103 25-1365,-100-25-5461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3.869"/>
    </inkml:context>
    <inkml:brush xml:id="br0">
      <inkml:brushProperty name="width" value="0.05" units="cm"/>
      <inkml:brushProperty name="height" value="0.05" units="cm"/>
    </inkml:brush>
  </inkml:definitions>
  <inkml:trace contextRef="#ctx0" brushRef="#br0">35 24 24575,'-1'0'0,"-1"0"0,1-1 0,0 1 0,0-1 0,-1 1 0,1-1 0,0 1 0,0-1 0,0 1 0,0-1 0,-2-1 0,-8-4 0,10 7 0,1-1 0,-1 0 0,1 1 0,-1-1 0,1 1 0,0-1 0,-1 0 0,1 1 0,-1-1 0,1 1 0,0-1 0,-1 1 0,1 0 0,0-1 0,0 1 0,0-1 0,-1 1 0,1-1 0,0 1 0,0 0 0,0-1 0,0 1 0,0 0 0,0-1 0,0 2 0,0 35 0,0-36 0,0 1 0,1 0 0,-1 0 0,0-1 0,1 1 0,-1 0 0,1-1 0,0 1 0,-1-1 0,1 1 0,0-1 0,0 1 0,0-1 0,0 0 0,0 1 0,0-1 0,1 0 0,-1 0 0,2 2 0,-2-3 0,1 0 0,-1 0 0,0 1 0,1-1 0,-1 0 0,0 0 0,1-1 0,-1 1 0,0 0 0,1 0 0,-1-1 0,0 1 0,0 0 0,1-1 0,-1 0 0,0 1 0,0-1 0,0 0 0,0 1 0,0-1 0,2-2 0,26-22 0,-22 18 0,-6 6 0,1-1 0,0 0 0,-1 1 0,1-1 0,0 1 0,0-1 0,0 1 0,0 0 0,0 0 0,1 0 0,-1 0 0,0 0 0,0 1 0,1-1 0,-1 1 0,1-1 0,-1 1 0,4 0 0,-4 0 0,1 1 0,-1 0 0,1 0 0,-1 1 0,0-1 0,0 0 0,0 1 0,1-1 0,-1 1 0,-1 0 0,1 0 0,0-1 0,0 1 0,-1 1 0,1-1 0,1 4 0,-2-5 0,0 0 0,0 0 0,-1 0 0,1 1 0,0-1 0,0 0 0,0 0 0,0 0 0,0 0 0,0 0 0,1-1 0,-1 1 0,0 0 0,0 0 0,1-1 0,-1 1 0,0-1 0,1 1 0,-1-1 0,0 0 0,1 1 0,-1-1 0,1 0 0,-1 0 0,1 0 0,-1 0 0,0 0 0,1 0 0,-1-1 0,1 1 0,-1 0 0,0-1 0,1 1 0,1-2 0,4-2 0,-1 0 0,0 0 0,0-1 0,0 0 0,8-9 0,9-6 0,-18 16 0,-2 2 0,0-1 0,0 1 0,0 0 0,0 0 0,0 1 0,7-4 0,-9 5 0,-1 0 0,1 0 0,-1 0 0,1 0 0,-1 0 0,1 0 0,-1 0 0,1 0 0,-1 0 0,1 0 0,-1 0 0,1 0 0,-1 1 0,1-1 0,-1 0 0,1 0 0,-1 0 0,1 1 0,-1-1 0,1 0 0,0 1 0,-1 0 0,1 0 0,0 0 0,-1 0 0,1 1 0,0-1 0,-1 0 0,1 0 0,-1 0 0,0 1 0,1-1 0,-1 0 0,0 3 0,0-1 0,1-1 0,-1 1 0,1 0 0,-1 0 0,1-1 0,0 1 0,0 0 0,0-1 0,0 1 0,0-1 0,1 1 0,-1-1 0,1 0 0,0 1 0,2 1 0,-2-2 0,1-1 0,0 1 0,-1-1 0,1 1 0,0-1 0,0 0 0,0 0 0,0-1 0,0 1 0,0 0 0,0-1 0,1 0 0,4 0 0,27 0-1365,-20-1-5461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4.679"/>
    </inkml:context>
    <inkml:brush xml:id="br0">
      <inkml:brushProperty name="width" value="0.05" units="cm"/>
      <inkml:brushProperty name="height" value="0.05" units="cm"/>
    </inkml:brush>
  </inkml:definitions>
  <inkml:trace contextRef="#ctx0" brushRef="#br0">10 7 24575,'-1'0'0,"0"1"0,1-1 0,-1 0 0,1 1 0,-1-1 0,1 0 0,-1 1 0,1-1 0,0 1 0,-1-1 0,1 0 0,-1 1 0,1-1 0,0 1 0,-1 0 0,1-1 0,0 1 0,0-1 0,-1 1 0,1-1 0,0 1 0,0 0 0,0-1 0,0 1 0,0-1 0,0 1 0,0 0 0,0-1 0,0 1 0,0-1 0,0 1 0,0 0 0,0-1 0,0 1 0,1-1 0,-1 2 0,7 24 0,-5-20 0,1 4 0,1-1 0,0 1 0,0-1 0,1 0 0,0 0 0,0 0 0,12 13 0,-16-21 0,0-1 0,1 1 0,-1-1 0,0 1 0,1-1 0,-1 0 0,0 1 0,1-1 0,-1 0 0,1 0 0,-1 0 0,0 0 0,1 0 0,-1 0 0,1-1 0,-1 1 0,0 0 0,1-1 0,-1 1 0,0-1 0,0 1 0,1-1 0,-1 0 0,0 1 0,0-1 0,0 0 0,0 0 0,0 0 0,1-1 0,31-30 0,-33 32 0,22-28 0,-12 15 0,0 1 0,0 0 0,1 1 0,20-17 0,-30 28 0,0 0 0,0-1 0,0 1 0,-1 0 0,1-1 0,0 1 0,0 0 0,0 0 0,0 0 0,0 0 0,0-1 0,0 1 0,0 1 0,0-1 0,-1 0 0,1 0 0,0 0 0,0 0 0,0 1 0,0-1 0,0 0 0,0 1 0,-1-1 0,1 1 0,0-1 0,0 1 0,-1-1 0,1 1 0,0-1 0,0 2 0,24 28 0,-8-10 0,-12-17 0,0 0 0,0-1 0,0 1 0,1-1 0,-1 0 0,1 0 0,-1-1 0,1 1 0,0-1 0,0 0 0,0-1 0,0 0 0,5 0 0,-2 0 0,0 1 0,0 0 0,0 0 0,15 5 0,-8 0 80,7 3-803,44 11 1,-54-18-6104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2.884"/>
    </inkml:context>
    <inkml:brush xml:id="br0">
      <inkml:brushProperty name="width" value="0.05" units="cm"/>
      <inkml:brushProperty name="height" value="0.05" units="cm"/>
    </inkml:brush>
  </inkml:definitions>
  <inkml:trace contextRef="#ctx0" brushRef="#br0">8 18 24575,'-2'0'0,"-2"-3"0,3-1 0,5 1 0,4 0 0,7 1 0,7 1 0,-1 0-8191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5.380"/>
    </inkml:context>
    <inkml:brush xml:id="br0">
      <inkml:brushProperty name="width" value="0.05" units="cm"/>
      <inkml:brushProperty name="height" value="0.05" units="cm"/>
    </inkml:brush>
  </inkml:definitions>
  <inkml:trace contextRef="#ctx0" brushRef="#br0">5 1 24575,'-1'0'0,"1"0"0,0 0 0,-1 1 0,1-1 0,0 0 0,0 0 0,-1 0 0,1 1 0,0-1 0,0 0 0,0 1 0,-1-1 0,1 0 0,0 0 0,0 1 0,0-1 0,0 0 0,0 1 0,0-1 0,-1 0 0,1 1 0,0-1 0,0 0 0,0 1 0,0-1 0,0 0 0,0 1 0,0-1 0,0 0 0,1 1 0,-1-1 0,0 0 0,0 1 0,0-1 0,0 0 0,0 0 0,0 1 0,1-1 0,5 19 0,-5-15 0,26 80 0,-27-84 0,0 1 0,0 0 0,0 0 0,0-1 0,1 1 0,-1 0 0,0-1 0,1 1 0,-1 0 0,0-1 0,1 1 0,-1-1 0,1 1 0,-1-1 0,1 1 0,-1-1 0,1 1 0,-1-1 0,1 1 0,-1-1 0,1 1 0,1 0 0,-2-2 0,1 1 0,0 0 0,-1 0 0,1 0 0,0 0 0,-1 0 0,1-1 0,0 1 0,-1 0 0,1-1 0,-1 1 0,1 0 0,-1-1 0,1 1 0,-1-1 0,1 1 0,-1-1 0,1 1 0,0-2 0,21-36 0,-17 28 0,-1 4 0,-2 2 0,0 0 0,1 0 0,-1 0 0,1 0 0,0 0 0,0 0 0,0 1 0,4-3 0,-6 5 0,-1 1 0,1 0 0,-1 0 0,0 0 0,1 0 0,-1 0 0,1 0 0,-1 0 0,0 0 0,1 0 0,-1 0 0,1 0 0,-1 0 0,0 0 0,1 0 0,-1 1 0,1-1 0,-1 0 0,0 0 0,1 0 0,-1 1 0,0-1 0,1 0 0,-1 0 0,0 1 0,1-1 0,-1 0 0,0 1 0,0-1 0,1 0 0,-1 1 0,0-1 0,0 0 0,1 1 0,8 17 0,-6-10 0,-1-6 0,0 1 0,0-1 0,0 1 0,0-1 0,0 0 0,0 0 0,0 0 0,1 0 0,-1 0 0,1 0 0,-1-1 0,1 1 0,0-1 0,0 0 0,0 0 0,0 0 0,-1 0 0,7 1 0,-6-2 0,1-1 0,0 1 0,-1-1 0,1 1 0,-1-1 0,1 0 0,-1 0 0,1-1 0,-1 1 0,0-1 0,0 1 0,1-1 0,-1 0 0,0-1 0,4-3 0,17-16 0,21-15 0,-44 37 0,-1 0 0,0-1 0,1 1 0,0-1 0,-1 1 0,1 0 0,-1-1 0,1 1 0,-1 0 0,1 0 0,-1-1 0,1 1 0,0 0 0,-1 0 0,1 0 0,0 0 0,-1 0 0,1 0 0,-1 0 0,1 0 0,0 0 0,-1 0 0,1 0 0,0 0 0,-1 1 0,1-1 0,-1 0 0,1 0 0,0 1 0,-1-1 0,1 0 0,-1 1 0,1-1 0,-1 0 0,1 1 0,-1-1 0,0 1 0,1-1 0,-1 1 0,1-1 0,-1 1 0,0-1 0,1 1 0,-1-1 0,0 1 0,0 0 0,0-1 0,1 1 0,-1-1 0,0 1 0,0 0 0,0-1 0,0 2 0,1 5 0,0 1 0,0 0 0,-1 12 0,-1-8 0,7 12-1365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5.967"/>
    </inkml:context>
    <inkml:brush xml:id="br0">
      <inkml:brushProperty name="width" value="0.05" units="cm"/>
      <inkml:brushProperty name="height" value="0.05" units="cm"/>
    </inkml:brush>
  </inkml:definitions>
  <inkml:trace contextRef="#ctx0" brushRef="#br0">1 1 24575,'4'0'0,"0"1"0,0 0 0,0 0 0,0 1 0,0-1 0,0 1 0,0 0 0,-1 0 0,1 0 0,-1 0 0,1 1 0,-1-1 0,0 1 0,0 0 0,0 0 0,0 0 0,4 6 0,-3-4 0,1 0 0,1 1 0,-1-2 0,11 8 0,-14-10 0,1-1 0,-1 0 0,1 0 0,-1 0 0,1 0 0,-1-1 0,1 1 0,-1-1 0,1 1 0,-1-1 0,1 0 0,0 0 0,-1 0 0,1-1 0,-1 1 0,1 0 0,4-2 0,16-7 0,-19 7 0,0 0 0,0 0 0,0 1 0,0 0 0,0 0 0,0 0 0,8-1 0,-4 1 0,-1 0 0,1-1 0,0 0 0,-1 0 0,0-1 0,1 0 0,8-6 0,21-6 0,-26 10 118,12-2 60,-23 7-231,1 0-1,0 0 0,0 0 1,-1 0-1,1 0 1,0 0-1,-1 0 1,1 1-1,0-1 0,-1 0 1,1 0-1,0 1 1,-1-1-1,1 0 0,-1 1 1,1-1-1,-1 0 1,1 1-1,0-1 0,-1 1 1,1-1-1,-1 1 1,0-1-1,1 1 1,-1 0-1,1-1 0,-1 1 1,0-1-1,0 1 1,1 1-1,2 7-6772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6.821"/>
    </inkml:context>
    <inkml:brush xml:id="br0">
      <inkml:brushProperty name="width" value="0.05" units="cm"/>
      <inkml:brushProperty name="height" value="0.05" units="cm"/>
    </inkml:brush>
  </inkml:definitions>
  <inkml:trace contextRef="#ctx0" brushRef="#br0">0 53 24575,'0'0'0,"0"-1"0,0 1 0,1-1 0,-1 0 0,0 1 0,0-1 0,0 1 0,0-1 0,1 1 0,-1-1 0,0 1 0,1 0 0,-1-1 0,0 1 0,1-1 0,-1 1 0,0-1 0,1 1 0,-1 0 0,1-1 0,-1 1 0,0 0 0,1 0 0,-1-1 0,1 1 0,-1 0 0,1 0 0,0 0 0,-1-1 0,1 1 0,-1 0 0,1 0 0,-1 0 0,1 0 0,-1 0 0,1 0 0,-1 0 0,1 0 0,-1 0 0,1 1 0,0-1 0,-1 0 0,1 0 0,-1 0 0,1 1 0,-1-1 0,1 1 0,25 11 0,-20-7 0,2 2 0,1-1 0,-1 0 0,1-1 0,12 7 0,-18-11 0,0 0 0,1 0 0,-1 0 0,1 0 0,-1-1 0,1 1 0,-1-1 0,1 0 0,0 0 0,-1 0 0,1-1 0,-1 1 0,1-1 0,-1 0 0,1 0 0,4-2 0,2-2 0,1 0 0,-1-1 0,-1-1 0,1 1 0,-1-2 0,11-10 0,21-16 0,-41 33 0,1 0 0,0 1 0,-1-1 0,1 1 0,0-1 0,0 1 0,0-1 0,-1 1 0,1 0 0,0-1 0,0 1 0,0 0 0,0 0 0,0-1 0,-1 1 0,1 0 0,0 0 0,0 0 0,0 0 0,0 0 0,0 0 0,0 0 0,0 1 0,0-1 0,-1 0 0,1 0 0,0 1 0,0-1 0,0 0 0,1 2 0,0 0 0,0 0 0,0 1 0,0-1 0,0 1 0,-1 0 0,1-1 0,1 6 0,-1-5 0,-1 0 0,1 1 0,0-1 0,0 0 0,0 0 0,0 0 0,5 3 0,-6-5 0,0 0 0,0 0 0,0 0 0,0-1 0,0 1 0,0-1 0,1 1 0,-1-1 0,0 1 0,0-1 0,1 0 0,-1 1 0,0-1 0,1 0 0,-1 0 0,0 0 0,0 0 0,1 0 0,-1 0 0,0-1 0,1 1 0,-1 0 0,0-1 0,3 0 0,1-2 0,-1 0 0,1 0 0,0 0 0,7-8 0,-8 8 0,0-1 0,0 1 0,1-1 0,-1 1 0,8-3 0,-10 5 0,-1 1 0,0-1 0,1 1 0,-1 0 0,1-1 0,-1 1 0,1 0 0,-1 0 0,0 0 0,1 0 0,-1 0 0,1 0 0,-1 1 0,1-1 0,-1 0 0,0 1 0,1-1 0,-1 1 0,0 0 0,1-1 0,-1 1 0,0 0 0,0 0 0,0 0 0,2 1 0,21 27 275,-10-11-1915,-5-9-5186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7.416"/>
    </inkml:context>
    <inkml:brush xml:id="br0">
      <inkml:brushProperty name="width" value="0.05" units="cm"/>
      <inkml:brushProperty name="height" value="0.05" units="cm"/>
    </inkml:brush>
  </inkml:definitions>
  <inkml:trace contextRef="#ctx0" brushRef="#br0">6 24 24575,'-6'-3'0,"16"11"0,-4 0 0,-2-2 0,0 0 0,1 0 0,0 0 0,11 9 0,-14-14 0,-1 0 0,1 0 0,0 0 0,-1 0 0,1 0 0,0-1 0,0 1 0,0 0 0,0-1 0,-1 0 0,1 1 0,0-1 0,0 0 0,0 0 0,0 0 0,0 0 0,0 0 0,0 0 0,0-1 0,0 1 0,0-1 0,-1 1 0,5-2 0,5-5 0,0 1 0,0-1 0,15-12 0,-15 10 0,0 1 0,20-11 0,-30 18 0,0 0 0,0 1 0,0-1 0,0 1 0,0-1 0,0 1 0,0 0 0,0-1 0,0 1 0,0 0 0,0 0 0,0 0 0,0 0 0,0 0 0,1 0 0,-1 0 0,0 0 0,0 0 0,0 0 0,0 1 0,0-1 0,0 0 0,0 1 0,0-1 0,0 1 0,0-1 0,1 2 0,-1 0 0,1 0 0,0 0 0,-1 1 0,1-1 0,-1 1 0,0-1 0,0 1 0,1 3 0,10 17 0,-11-22 0,-1 0 0,1 0 0,0 0 0,-1-1 0,1 1 0,0 0 0,0-1 0,0 1 0,0 0 0,0-1 0,0 0 0,0 1 0,0-1 0,0 1 0,0-1 0,0 0 0,0 0 0,0 1 0,0-1 0,0 0 0,1 0 0,9-1 115,-8 1-250,0 0 1,1-1-1,-1 1 1,0 1-1,1-1 1,-1 0-1,0 1 0,0 0 1,1 0-1,4 2 1,4 3-6692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3:58.236"/>
    </inkml:context>
    <inkml:brush xml:id="br0">
      <inkml:brushProperty name="width" value="0.05" units="cm"/>
      <inkml:brushProperty name="height" value="0.05" units="cm"/>
    </inkml:brush>
  </inkml:definitions>
  <inkml:trace contextRef="#ctx0" brushRef="#br0">0 60 24575,'18'21'0,"-15"-17"0,0 0 0,0 0 0,0 0 0,1-1 0,5 6 0,-7-8 0,-1 0 0,1 0 0,0-1 0,-1 1 0,1 0 0,0-1 0,0 1 0,-1-1 0,1 1 0,0-1 0,0 0 0,0 0 0,-1 0 0,1 0 0,0 0 0,0 0 0,0-1 0,-1 1 0,4-1 0,74-36 0,-78 37 0,0 0 0,0 0 0,-1 0 0,1 0 0,0 1 0,-1-1 0,1 0 0,0 0 0,-1 1 0,1-1 0,0 1 0,-1-1 0,1 0 0,-1 1 0,1-1 0,-1 1 0,1 0 0,-1-1 0,1 1 0,-1-1 0,0 1 0,1 0 0,-1-1 0,0 1 0,1 1 0,11 23 0,-9-16 0,-1-7 0,-1 1 0,0-1 0,1 0 0,-1 1 0,1-1 0,0 0 0,0 0 0,0 0 0,0-1 0,0 1 0,0 0 0,0-1 0,0 1 0,1-1 0,-1 0 0,1 0 0,-1 0 0,1 0 0,-1 0 0,1 0 0,5 0 0,1-1 0,0 0 0,0 0 0,1-1 0,-1-1 0,10-2 0,-11 2 0,-1 1 0,1-1 0,0 1 0,0 1 0,0 0 0,13 1 0,-18-1 0,-1 1 0,1 0 0,-1 0 0,1 0 0,-1 0 0,1 0 0,-1 1 0,0-1 0,0 1 0,0-1 0,0 1 0,0 0 0,0 0 0,0 0 0,0 0 0,-1 0 0,1 0 0,-1 1 0,0-1 0,1 1 0,-1-1 0,0 0 0,-1 1 0,2 4 0,8 39 0,-10-46 0,0 0 0,0 1 0,0-1 0,0 0 0,1 0 0,-1 1 0,0-1 0,0 0 0,0 0 0,0 0 0,0 1 0,0-1 0,0 0 0,1 0 0,-1 0 0,0 0 0,0 1 0,0-1 0,1 0 0,-1 0 0,0 0 0,0 0 0,0 0 0,1 1 0,-1-1 0,0 0 0,0 0 0,0 0 0,1 0 0,-1 0 0,0 0 0,0 0 0,1 0 0,-1 0 0,0 0 0,0 0 0,1 0 0,-1 0 0,0 0 0,0 0 0,1 0 0,-1 0 0,0-1 0,0 1 0,0 0 0,1 0 0,-1 0 0,0 0 0,0 0 0,0 0 0,1-1 0,-1 1 0,0 0 0,0 0 0,0 0 0,0-1 0,1 1 0,8-13 0,21-55 0,-21 47 0,1-1 0,18-29 0,-19 38 0,-7 7 0,1 1 0,1 0 0,-1 0 0,1 0 0,-1 1 0,1-1 0,1 1 0,-1 0 0,10-7 0,-14 11-34,1 0 0,-1 0 0,0 0 0,1 0 0,-1 0-1,0 0 1,1 0 0,-1 0 0,1 0 0,-1 0 0,0 0 0,1 0 0,-1 0-1,1 0 1,-1 0 0,0 0 0,1 0 0,-1 0 0,0 0 0,1 1-1,-1-1 1,0 0 0,1 0 0,-1 0 0,0 1 0,1-1 0,-1 0 0,0 0-1,1 1 1,-1-1 0,0 0 0,0 1 0,0-1 0,1 0 0,-1 1 0,0-1-1,0 1 1,0-1 0,0 1 0,3 8-6792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0.907"/>
    </inkml:context>
    <inkml:brush xml:id="br0">
      <inkml:brushProperty name="width" value="0.05" units="cm"/>
      <inkml:brushProperty name="height" value="0.05" units="cm"/>
    </inkml:brush>
  </inkml:definitions>
  <inkml:trace contextRef="#ctx0" brushRef="#br0">3598 291 24575,'0'-1'0,"-1"0"0,1 0 0,0 0 0,0 0 0,-1 0 0,1-1 0,-1 1 0,1 0 0,-1 0 0,0 0 0,1 0 0,-1 0 0,0 1 0,0-1 0,1 0 0,-1 0 0,-2-1 0,-25-15 0,-34-5 0,-286-53 0,-6 28 0,296 39 0,-669-67 0,589 66 0,-220 13 0,-134 55 0,449-52 0,-453 81 0,476-85 0,-176 39 0,152-30 0,1 1 0,-58 27 0,95-37 0,0 0 0,1 0 0,-1 0 0,1 1 0,0 0 0,0 0 0,0 0 0,0 0 0,1 1 0,0 0 0,-5 6 0,7-8 0,0 1 0,1 0 0,-1-1 0,1 1 0,0 0 0,0-1 0,0 1 0,0 0 0,1 0 0,0 0 0,-1 0 0,1 0 0,1 0 0,-1-1 0,1 1 0,-1 0 0,1 0 0,0 0 0,2 5 0,10 20 0,1 1 0,24 36 0,-27-48 0,0-1 0,1-1 0,1-1 0,0 1 0,1-2 0,1 0 0,0-1 0,1 0 0,0-2 0,1 1 0,27 12 0,16 5 0,114 37 0,-57-31 0,1-5 0,183 23 0,250-5 0,-451-42 0,542 24 0,1-55 0,-585 19 0,0-3 0,0-2 0,-1-3 0,-1-2 0,94-41 0,-132 48 0,-1-1 0,0-1 0,0-1 0,-2 0 0,1-1 0,-2-1 0,0 0 0,21-27 0,-21 22 0,0-1 0,-2-1 0,0 0 0,-1-1 0,-1 0 0,12-43 0,-18 51 0,-2 0 0,1 0 0,-2-1 0,0 1 0,-1-1 0,0 1 0,-1-1 0,-1 1 0,0 0 0,-1 0 0,-1-1 0,0 2 0,0-1 0,-2 0 0,0 1 0,0 0 0,-1 0 0,-15-19 0,8 14 0,-1 0 0,-1 1 0,0 1 0,-1 0 0,-1 1 0,0 1 0,-1 1 0,-1 0 0,0 2 0,-1 0 0,-23-8 0,-18-3 0,-1 2 0,-1 3 0,0 3 0,-88-8 0,149 22 4,-42-1 333,42 1-438,1 0 1,0 1 0,-1-1-1,1 1 1,0 0 0,0-1-1,-1 1 1,1 0 0,0 0-1,0 0 1,0 1 0,0-1-1,0 0 1,0 1 0,1-1-1,-3 3 1,-3 7-6726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1.833"/>
    </inkml:context>
    <inkml:brush xml:id="br0">
      <inkml:brushProperty name="width" value="0.05" units="cm"/>
      <inkml:brushProperty name="height" value="0.05" units="cm"/>
    </inkml:brush>
  </inkml:definitions>
  <inkml:trace contextRef="#ctx0" brushRef="#br0">0 35 24575,'368'-10'0,"-323"8"0,-24 2 0,-1-1 0,37-7 0,-40 2-1365,-8-2-5461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2.551"/>
    </inkml:context>
    <inkml:brush xml:id="br0">
      <inkml:brushProperty name="width" value="0.05" units="cm"/>
      <inkml:brushProperty name="height" value="0.05" units="cm"/>
    </inkml:brush>
  </inkml:definitions>
  <inkml:trace contextRef="#ctx0" brushRef="#br0">53 220 24575,'-2'0'0,"0"0"0,0 0 0,-1 0 0,1 1 0,0-1 0,0 0 0,0 1 0,0-1 0,0 1 0,0 0 0,0 0 0,0 0 0,0 0 0,0 0 0,0 0 0,0 0 0,-1 2 0,1 0 0,0-1 0,1 0 0,-1 1 0,1-1 0,0 1 0,0 0 0,0-1 0,0 1 0,1 0 0,-1 0 0,1-1 0,-1 1 0,1 3 0,-1 26 0,2 0 0,8 60 0,1 19 0,0-152 0,24-182 0,-25 184 0,1 1 0,2 1 0,28-63 0,-37 94 0,0 1 0,0-1 0,0 1 0,1 0 0,0 0 0,0 0 0,8-7 0,-10 10 0,0 1 0,0 0 0,0-1 0,0 1 0,0 0 0,0 0 0,0 1 0,1-1 0,-1 0 0,0 1 0,0-1 0,1 1 0,-1 0 0,0-1 0,1 1 0,-1 0 0,0 1 0,1-1 0,-1 0 0,0 1 0,0-1 0,1 1 0,2 1 0,6 3 0,-1 0 0,0 1 0,0 0 0,0 0 0,-1 1 0,0 1 0,10 10 0,-13-12 0,1 0 0,-2 1 0,1 0 0,-1 1 0,0-1 0,-1 1 0,0 0 0,0 0 0,-1 0 0,3 9 0,-5-12 0,0 0 0,0 0 0,-1-1 0,1 1 0,-1 0 0,-1 0 0,1 0 0,-1 0 0,1-1 0,-1 1 0,-1 0 0,1-1 0,-1 1 0,-3 7 0,1-5 0,0-1 0,-1 1 0,1-1 0,-1 0 0,-1 0 0,1-1 0,-1 0 0,-9 7 0,-1-1 0,0-1 0,-2-1 0,1 0 0,-1-1 0,0-1 0,-28 7 0,12-8 0,27-6 0,0 1 0,0 0 0,0 1 0,0 0 0,1 0 0,-12 5 0,18-7 0,0 0 0,0 0 0,-1 1 0,1-1 0,0 0 0,0 0 0,0 0 0,0 0 0,0 1 0,0-1 0,0 0 0,0 0 0,0 0 0,0 1 0,0-1 0,0 0 0,0 0 0,0 1 0,0-1 0,0 0 0,0 0 0,0 0 0,0 1 0,0-1 0,0 0 0,0 0 0,0 0 0,0 1 0,0-1 0,0 0 0,1 0 0,-1 0 0,0 0 0,0 1 0,0-1 0,0 0 0,0 0 0,1 0 0,-1 0 0,0 0 0,0 0 0,0 1 0,1-1 0,-1 0 0,0 0 0,12 8 0,-10-7 0,32 26 0,-1 1 0,-1 1 0,-2 2 0,35 45 0,-35-41 0,-17-20-1365,-2-4-5461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3.745"/>
    </inkml:context>
    <inkml:brush xml:id="br0">
      <inkml:brushProperty name="width" value="0.05" units="cm"/>
      <inkml:brushProperty name="height" value="0.05" units="cm"/>
    </inkml:brush>
  </inkml:definitions>
  <inkml:trace contextRef="#ctx0" brushRef="#br0">26 186 24575,'-9'-1'0,"-7"2"0,16 1 0,9 3 0,9 1 0,0 0 0,1-1 0,-1-1 0,28 3 0,-37-6 0,0 0 0,0-1 0,0 0 0,0 0 0,0-1 0,0 0 0,-1-1 0,1 0 0,0-1 0,-1 1 0,14-8 0,-20 9 0,1 0 0,-1-1 0,0 1 0,0-1 0,0 0 0,0 1 0,0-1 0,0 0 0,0 0 0,-1 0 0,1-1 0,-1 1 0,1 0 0,-1-1 0,0 1 0,0 0 0,0-1 0,0 1 0,0-5 0,-1 3 0,1 0 0,-1 0 0,-1-1 0,1 1 0,-1 0 0,1 0 0,-1 0 0,-1 0 0,1 0 0,0 1 0,-4-7 0,0 1 0,0 0 0,-1 1 0,0 0 0,0 0 0,0 0 0,-1 1 0,-1 0 0,1 1 0,-15-10 0,19 13 0,-1 1 0,0 0 0,0 0 0,0 1 0,0-1 0,0 1 0,0 0 0,0 0 0,-1 0 0,1 1 0,0-1 0,0 1 0,-1 0 0,1 0 0,-6 1 0,7 0 0,-1 1 0,1-1 0,-1 0 0,1 1 0,0-1 0,-1 1 0,1 0 0,0 0 0,0 1 0,1-1 0,-1 0 0,0 1 0,1 0 0,-1 0 0,1 0 0,0 0 0,0 0 0,-2 4 0,-3 6 0,1 1 0,1 0 0,0-1 0,1 2 0,0-1 0,1 0 0,1 1 0,-1 25 0,3-31 0,0 0 0,0 0 0,1-1 0,0 1 0,1 0 0,0-1 0,0 1 0,1-1 0,0 1 0,0-1 0,1 0 0,0 0 0,1-1 0,-1 1 0,11 11 0,-12-16 0,0 0 0,0-1 0,0 1 0,0-1 0,0 0 0,1 1 0,-1-2 0,1 1 0,-1 0 0,1-1 0,0 1 0,0-1 0,-1 0 0,1-1 0,6 2 0,-4-2 0,0-1 0,0 1 0,-1-1 0,1 0 0,0 0 0,0 0 0,-1-1 0,1 0 0,7-4 0,1-2 0,-1 1 0,0-2 0,-1 0 0,0-1 0,-1 0 0,0 0 0,11-14 0,-7 5 0,-1 0 0,-1-1 0,-1-1 0,-1 0 0,-1 0 0,-1-1 0,0 0 0,6-33 0,-20 107 0,-1-14 0,2 1 0,1 0 0,2 1 0,4 40 0,-3-79 0,0 0 0,0 0 0,0 0 0,0 0 0,0 0 0,0 0 0,0 0 0,1 0 0,-1-1 0,0 1 0,0 0 0,1 0 0,-1 0 0,1 0 0,-1-1 0,1 1 0,-1 0 0,1 0 0,-1-1 0,1 1 0,0 0 0,0 0 0,0-1 0,-1 0 0,1 0 0,0 0 0,-1-1 0,1 1 0,0 0 0,-1 0 0,1-1 0,-1 1 0,1 0 0,0-1 0,-1 1 0,1 0 0,-1-1 0,1 1 0,-1-1 0,1 1 0,-1-1 0,1 1 0,-1-1 0,1-1 0,23-40 0,-23 39 0,4-6 0,1-5 0,1 0 0,0 0 0,2 1 0,15-21 0,-23 34 0,-1 0 0,0-1 0,1 1 0,-1 0 0,0 0 0,1 0 0,-1 0 0,1-1 0,-1 1 0,0 0 0,1 0 0,-1 0 0,1 0 0,-1 0 0,0 0 0,1 0 0,-1 0 0,1 0 0,-1 0 0,1 0 0,-1 0 0,0 1 0,1-1 0,-1 0 0,0 0 0,1 0 0,-1 0 0,1 1 0,-1-1 0,0 0 0,1 0 0,-1 1 0,0-1 0,0 0 0,1 1 0,-1-1 0,0 0 0,0 1 0,1-1 0,-1 0 0,0 1 0,0-1 0,0 1 0,0-1 0,1 0 0,-1 1 0,0-1 0,0 1 0,0-1 0,0 1 0,10 31 0,-6-19 0,-2-9 0,-1-1 0,1 1 0,-1-1 0,1 1 0,0-1 0,0 0 0,1 0 0,-1 0 0,1 0 0,-1 0 0,1 0 0,0-1 0,0 1 0,0-1 0,1 0 0,-1 0 0,0 0 0,1 0 0,-1-1 0,1 1 0,0-1 0,-1 0 0,1 0 0,0 0 0,0-1 0,0 1 0,0-1 0,0 0 0,-1 0 0,1 0 0,0-1 0,0 1 0,0-1 0,0 0 0,-1 0 0,1 0 0,0-1 0,4-2 0,4-3 0,1 0 0,-1-2 0,-1 0 0,0 0 0,0-1 0,-1 0 0,0 0 0,0-2 0,-1 1 0,-1-1 0,0 0 0,-1-1 0,0 0 0,-1 0 0,0 0 0,6-23 0,-11 31 0,-1 1 0,0-1 0,1 1 0,-1-1 0,-1 1 0,1-1 0,-1 0 0,0 1 0,0 0 0,0-1 0,0 1 0,-1 0 0,0-1 0,-4-6 0,5 9 0,-1-1 0,1 1 0,-1 0 0,0 0 0,0 0 0,0 0 0,0 0 0,0 0 0,0 0 0,0 1 0,-1-1 0,1 1 0,-1 0 0,1 0 0,-1 0 0,1 0 0,-1 0 0,0 0 0,0 1 0,1-1 0,-1 1 0,0 0 0,0-1 0,1 1 0,-6 1 0,6-1 0,0 1 0,1-1 0,-1 0 0,0 1 0,0-1 0,1 1 0,-1-1 0,0 1 0,1 0 0,-1 0 0,1 0 0,-1 0 0,1 0 0,0 0 0,-1 0 0,1 1 0,0-1 0,0 0 0,-1 1 0,0 2 0,1-1 0,0-1 0,0 1 0,0 0 0,1-1 0,-1 1 0,1 0 0,0-1 0,-1 1 0,1 0 0,1 0 0,-1-1 0,1 5 0,1 2 0,0 0 0,1 0 0,1 0 0,-1-1 0,1 1 0,10 14 0,14 17 0,-12-18 0,0 1 0,13 27 0,-28-48 9,0 0-1,0 0 0,0 0 1,-1 0-1,1 0 0,0 0 1,-1 0-1,0 0 0,1 1 1,-1-1-1,0 0 0,0 0 0,0 0 1,0 0-1,-1 1 0,1-1 1,-1 0-1,1 0 0,-1 0 1,0 0-1,1 0 0,-1 0 1,0 0-1,0 0 0,-1 0 1,1-1-1,0 1 0,-1 0 1,1-1-1,-1 1 0,1-1 1,-1 1-1,0-1 0,0 0 1,1 0-1,-1 0 0,0 0 1,0 0-1,0 0 0,-3 1 1,-1 0-152,-1 0 1,0 0 0,0 0 0,0-1-1,0 0 1,0 0 0,0 0 0,0-1 0,0 0-1,0-1 1,-10-1 0,2-3-6684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4.263"/>
    </inkml:context>
    <inkml:brush xml:id="br0">
      <inkml:brushProperty name="width" value="0.05" units="cm"/>
      <inkml:brushProperty name="height" value="0.05" units="cm"/>
    </inkml:brush>
  </inkml:definitions>
  <inkml:trace contextRef="#ctx0" brushRef="#br0">107 118 24575,'-20'-1'0,"15"0"0,0 0 0,0 1 0,0 0 0,1 0 0,-1 0 0,0 1 0,0 0 0,0 0 0,-8 2 0,13-2 0,-1-1 0,1 0 0,0 1 0,-1-1 0,1 0 0,0 1 0,0-1 0,-1 0 0,1 1 0,0-1 0,0 1 0,0-1 0,-1 0 0,1 1 0,0-1 0,0 1 0,0-1 0,0 1 0,0-1 0,0 0 0,0 1 0,0-1 0,0 1 0,0-1 0,0 1 0,0-1 0,0 1 0,0-1 0,0 1 0,1-1 0,-1 0 0,0 1 0,0-1 0,0 1 0,1-1 0,-1 0 0,0 1 0,1-1 0,-1 0 0,0 1 0,1-1 0,-1 0 0,0 1 0,1-1 0,0 0 0,18 14 0,-15-12 0,1 0 0,0 0 0,0-1 0,-1 1 0,1-1 0,0 0 0,0-1 0,0 1 0,0-1 0,0 0 0,0-1 0,0 1 0,0-1 0,0 0 0,0 0 0,0 0 0,-1-1 0,9-3 0,-10 4 0,-1-1 0,1 1 0,0-1 0,-1 1 0,1-1 0,-1 0 0,0 0 0,0 0 0,1-1 0,-1 1 0,0 0 0,-1-1 0,1 1 0,0-1 0,-1 0 0,0 0 0,1 1 0,-1-1 0,0 0 0,-1 0 0,1 0 0,0 0 0,-1 0 0,0 0 0,1 0 0,-1 0 0,0 0 0,-1-1 0,1 1 0,-1 0 0,-1-5 0,1 4 0,0 1 0,0-1 0,0 1 0,-1-1 0,0 1 0,0 0 0,0-1 0,0 1 0,0 0 0,-1 0 0,1 1 0,-1-1 0,0 0 0,0 1 0,0 0 0,0-1 0,0 1 0,0 0 0,-1 1 0,1-1 0,-1 1 0,1-1 0,-1 1 0,1 0 0,-1 0 0,0 1 0,0-1 0,0 1 0,1 0 0,-1 0 0,0 0 0,0 0 0,1 1 0,-1-1 0,0 1 0,0 0 0,1 0 0,-1 1 0,1-1 0,-1 1 0,1 0 0,0-1 0,-1 1 0,1 1 0,0-1 0,0 0 0,1 1 0,-1 0 0,0-1 0,1 1 0,0 0 0,-1 1 0,1-1 0,-2 4 0,0 3 0,-1 0 0,1 1 0,1-1 0,0 1 0,0 0 0,1 0 0,1 0 0,0 0 0,0 0 0,2 14 0,0-9 0,0-1 0,1 1 0,1 0 0,1-1 0,0 1 0,10 22 0,-10-30 0,0 0 0,0-1 0,0 1 0,1-1 0,0 0 0,1-1 0,0 1 0,7 6 0,-10-11 0,-1 0 0,0 0 0,1 0 0,-1-1 0,1 1 0,-1-1 0,1 0 0,0 0 0,0 0 0,-1 0 0,1 0 0,0-1 0,0 1 0,0-1 0,0 0 0,0 1 0,0-1 0,0-1 0,0 1 0,0 0 0,0-1 0,-1 0 0,1 1 0,0-1 0,0 0 0,5-3 0,4-4-150,1-1 1,-2-1-1,1 1 0,-1-2 0,-1 1 1,12-16-1,-19 22-167,20-23-6509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3.208"/>
    </inkml:context>
    <inkml:brush xml:id="br0">
      <inkml:brushProperty name="width" value="0.05" units="cm"/>
      <inkml:brushProperty name="height" value="0.05" units="cm"/>
    </inkml:brush>
  </inkml:definitions>
  <inkml:trace contextRef="#ctx0" brushRef="#br0">16 176 24575,'0'306'0,"-8"-493"0,0 11 0,8 168 0,2-47 0,-1 52 0,-1-1 0,1 1 0,0-1 0,0 1 0,0 0 0,0 0 0,0-1 0,1 1 0,-1 0 0,1 0 0,0 0 0,3-4 0,-3 6 0,-1 0 0,0 0 0,1 0 0,-1 1 0,0-1 0,1 0 0,-1 0 0,1 1 0,-1-1 0,1 1 0,0 0 0,-1-1 0,1 1 0,-1 0 0,1 0 0,0 0 0,-1 0 0,1 0 0,-1 0 0,1 0 0,0 1 0,-1-1 0,1 1 0,-1-1 0,1 1 0,-1-1 0,1 1 0,-1 0 0,3 1 0,4 4 0,-1-1 0,1 1 0,11 11 0,-17-15 0,19 19 0,32 40 0,-46-52 0,-1 0 0,0 0 0,0 1 0,-1 0 0,-1-1 0,0 2 0,0-1 0,2 12 0,-5-21 7,-1 1 0,1-1 1,-1 1-1,0-1 0,0 1 0,0 0 0,0-1 0,0 1 0,0-1 0,-1 1 0,1-1 1,0 1-1,-1-1 0,1 1 0,-1-1 0,1 1 0,-1-1 0,0 1 0,0-1 0,0 0 1,0 1-1,0-1 0,-2 2 0,1-2 6,0 1 0,-1-1 0,1 1 0,-1-1 1,1 0-1,-1 0 0,0 0 0,0-1 0,1 1 0,-1-1 0,0 1 0,-3-1 1,-8 0-356,1-1 1,-1 0 0,0-1-1,-14-4 1,-1-1-6485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6.838"/>
    </inkml:context>
    <inkml:brush xml:id="br0">
      <inkml:brushProperty name="width" value="0.05" units="cm"/>
      <inkml:brushProperty name="height" value="0.05" units="cm"/>
    </inkml:brush>
  </inkml:definitions>
  <inkml:trace contextRef="#ctx0" brushRef="#br0">9 11 24575,'-8'-11'0,"17"27"0,-2 3 0,-1 1 0,-1 0 0,0 0 0,-2 0 0,2 24 0,-1 108 0,-5-99 0,-13 565 0,14-614 0,-2 56 0,0 187 0,7-227 342,-1-18-684,3-8-1023,-1-4-5461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7.259"/>
    </inkml:context>
    <inkml:brush xml:id="br0">
      <inkml:brushProperty name="width" value="0.05" units="cm"/>
      <inkml:brushProperty name="height" value="0.05" units="cm"/>
    </inkml:brush>
  </inkml:definitions>
  <inkml:trace contextRef="#ctx0" brushRef="#br0">73 8 24575,'-1'-1'0,"1"1"0,-1-1 0,1 1 0,-1-1 0,1 1 0,-1-1 0,1 1 0,-1-1 0,1 1 0,-1 0 0,0-1 0,1 1 0,-1 0 0,0-1 0,1 1 0,-1 0 0,0 0 0,1 0 0,-1-1 0,0 1 0,0 0 0,1 0 0,-1 0 0,0 0 0,1 0 0,-3 1 0,3 0 0,-1-1 0,0 1 0,0 0 0,0-1 0,1 1 0,-1 0 0,0 0 0,1 0 0,-1 0 0,1 0 0,-1 0 0,1 0 0,-1 0 0,1 0 0,-1 1 0,-1 6 0,1 1 0,-1-1 0,1 11 0,-6 281 0,-17 263 0,22-512 0,-2 92 0,5-115 0,1-1 0,1 0 0,8 32 0,-2-29 0,-8-29 0,-1 1 0,1-1 0,-1 1 0,1-1 0,0 0 0,-1 1 0,1-1 0,0 0 0,0 1 0,0-1 0,0 0 0,0 0 0,0 0 0,0 0 0,1 0 0,1 1 0,-3-2-24,1 0-1,-1 0 0,1 0 1,0 0-1,-1-1 0,1 1 1,-1 0-1,1 0 1,-1-1-1,1 1 0,-1 0 1,0-1-1,1 1 0,-1 0 1,1-1-1,-1 1 0,1-1 1,-1 1-1,0 0 1,0-1-1,1 1 0,-1-2 1,1 1-775,6-8-6027</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08.625"/>
    </inkml:context>
    <inkml:brush xml:id="br0">
      <inkml:brushProperty name="width" value="0.05" units="cm"/>
      <inkml:brushProperty name="height" value="0.05" units="cm"/>
    </inkml:brush>
  </inkml:definitions>
  <inkml:trace contextRef="#ctx0" brushRef="#br0">41 9 24575,'-1'0'0,"0"0"0,1 0 0,-1 0 0,0 0 0,0 0 0,1 0 0,-1-1 0,0 1 0,0 0 0,1 0 0,-1-1 0,0 1 0,1-1 0,-1 1 0,0-1 0,1 1 0,-1-1 0,2-2 0,9 3 0,245 45 0,-251-45 0,5 2 0,0 0 0,-1 0 0,16 6 0,-23-8 0,0 0 0,0 0 0,0 1 0,-1-1 0,1 0 0,0 1 0,0-1 0,0 1 0,-1-1 0,1 1 0,0-1 0,0 1 0,-1 0 0,1-1 0,0 1 0,-1 0 0,1-1 0,-1 1 0,1 0 0,-1 0 0,0-1 0,1 1 0,-1 0 0,0 0 0,1 0 0,-1 0 0,0 0 0,0 0 0,0 0 0,0-1 0,0 1 0,0 0 0,0 0 0,0 0 0,0 0 0,0 0 0,0 0 0,0 0 0,-1 0 0,1-1 0,0 1 0,-1 0 0,1 0 0,-1 0 0,1-1 0,-1 1 0,-1 1 0,-2 4 0,-1-1 0,-1 0 0,1 0 0,-1-1 0,0 0 0,0 0 0,-12 6 0,-52 19 0,55-23 0,-57 17 0,44-15 0,-47 21 0,75-29 0,-1 0 0,1 0 0,0 0 0,-1 0 0,1 0 0,0 0 0,-1 0 0,1 0 0,0 0 0,-1 0 0,1 0 0,0 0 0,-1 1 0,1-1 0,0 0 0,0 0 0,-1 0 0,1 1 0,0-1 0,0 0 0,-1 0 0,1 1 0,0-1 0,0 0 0,0 0 0,-1 1 0,1-1 0,0 0 0,0 1 0,0-1 0,0 0 0,0 1 0,0-1 0,0 0 0,0 1 0,0-1 0,0 0 0,0 1 0,0-1 0,0 0 0,0 1 0,15 4 0,24-3 0,-12-2 0,-17-1 0,-1 1 0,1 0 0,0 0 0,0 1 0,0 0 0,14 5 0,-24-6 0,1 0 0,-1 0 0,1 0 0,-1 0 0,1 0 0,-1 0 0,1 1 0,-1-1 0,0 0 0,1 0 0,-1 1 0,1-1 0,-1 0 0,0 1 0,1-1 0,-1 0 0,1 1 0,-1-1 0,0 0 0,0 1 0,1-1 0,-1 1 0,0-1 0,0 1 0,1-1 0,-1 1 0,0-1 0,0 0 0,0 1 0,0-1 0,0 1 0,0-1 0,0 1 0,0-1 0,0 1 0,0 0 0,-1 1 0,1-1 0,-1 1 0,0-1 0,0 1 0,0-1 0,0 0 0,-1 0 0,1 1 0,0-1 0,-3 2 0,-40 24 0,43-27 0,-10 6 0,-35 19 0,45-24 0,-1 0 0,1 0 0,-1 1 0,1-1 0,0 0 0,-1 0 0,1 1 0,0-1 0,0 0 0,0 1 0,0-1 0,0 1 0,0 0 0,0-1 0,0 1 0,1 0 0,-1-1 0,1 1 0,-1 0 0,1 0 0,0 0 0,0 2 0,0-2 0,1-1 0,0 1 0,-1-1 0,1 1 0,0-1 0,0 0 0,0 1 0,0-1 0,0 0 0,1 0 0,-1 0 0,0 0 0,1 0 0,-1 0 0,0 0 0,1 0 0,-1-1 0,1 1 0,-1 0 0,1-1 0,1 1 0,36 9 0,-38-10 0,3 0 0,-1 1 0,1 0 0,0 0 0,0 0 0,0 0 0,-1 1 0,1-1 0,-1 1 0,5 3 0,-7-5 0,-1 1 0,1-1 0,-1 1 0,1 0 0,0-1 0,-1 1 0,0 0 0,1 0 0,-1-1 0,1 1 0,-1 0 0,0 0 0,0-1 0,1 1 0,-1 0 0,0 0 0,0 0 0,0 1 0,0 0 0,0 0 0,-1 0 0,1-1 0,-1 1 0,1 0 0,-1-1 0,0 1 0,0 0 0,0-1 0,1 1 0,-4 2 0,-5 7 0,-2 0 0,1-1 0,-1-1 0,-1 0 0,-19 13 0,14-11 0,1 1 0,-16 14 0,30-24 0,-1 1 0,0-1 0,1 1 0,-1 0 0,1 0 0,0 0 0,0 0 0,0 1 0,0-1 0,1 0 0,-2 5 0,3-6 0,0 0 0,0 0 0,0-1 0,0 1 0,0 0 0,1-1 0,-1 1 0,1 0 0,-1-1 0,1 1 0,-1 0 0,1-1 0,0 1 0,0-1 0,0 1 0,0-1 0,0 1 0,0-1 0,1 0 0,-1 0 0,0 0 0,1 1 0,-1-1 0,0 0 0,4 1 0,8 6 0,0-1 0,1 0 0,0-1 0,0 0 0,18 3 0,17 8 0,-48-17 0,-1 0 0,1 1 0,-1-1 0,1 0 0,-1 0 0,1 0 0,-1 0 0,1 0 0,-1 1 0,1-1 0,-1 0 0,0 0 0,1 1 0,-1-1 0,1 0 0,-1 1 0,0-1 0,1 0 0,-1 1 0,0-1 0,1 0 0,-1 1 0,0-1 0,0 1 0,1-1 0,-1 1 0,0-1 0,0 1 0,0-1 0,0 1 0,1-1 0,-1 1 0,0-1 0,0 1 0,0-1 0,0 1 0,0-1 0,0 1 0,-1-1 0,1 1 0,0-1 0,0 1 0,0-1 0,0 1 0,0-1 0,-1 1 0,1-1 0,0 0 0,0 1 0,-1-1 0,1 1 0,0-1 0,-1 0 0,1 1 0,-1-1 0,1 0 0,0 1 0,-1-1 0,1 0 0,-1 0 0,0 1 0,-35 20 0,26-16 0,9-5 0,-5 4 0,0-1 0,0 1 0,0 0 0,1 1 0,-6 5 0,10-10 0,0 1 0,0 0 0,1 0 0,-1 0 0,0 0 0,1 0 0,-1 0 0,1 0 0,-1 0 0,1 0 0,0 0 0,-1 0 0,1 0 0,0 0 0,0 0 0,-1 0 0,1 0 0,0 0 0,0 0 0,0 1 0,0-1 0,1 0 0,-1 0 0,0 0 0,0 0 0,1 0 0,-1 0 0,1 0 0,-1 0 0,1 0 0,-1 0 0,1 0 0,-1 0 0,1 0 0,0 0 0,0-1 0,-1 1 0,1 0 0,0 0 0,1 0 0,30 15 0,-29-15 0,1 1 0,-1-1 0,0 1 0,1-1 0,-1 1 0,0 0 0,0 0 0,0 1 0,5 4 0,-8-7 0,1 1 0,-1 0 0,0 0 0,0-1 0,0 1 0,1 0 0,-1 0 0,0 0 0,0-1 0,0 1 0,0 0 0,0 0 0,0 0 0,-1 0 0,1-1 0,0 1 0,0 0 0,0 0 0,-1-1 0,1 1 0,0 0 0,-1 0 0,1-1 0,-1 1 0,1 0 0,-2 0 0,-18 20 0,13-14 0,1 0 31,1-1 0,-1 1 0,1 1 0,0-1 0,1 1 0,0-1 0,0 1 0,1 0 1,0 1-1,-3 10 0,5-13-126,0-1 0,1 1 0,0-1 0,0 1 1,0-1-1,0 1 0,1-1 0,0 1 0,0-1 0,0 0 1,1 1-1,0-1 0,0 0 0,0 0 0,1 0 1,-1 0-1,6 6 0,1 0-6731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10.512"/>
    </inkml:context>
    <inkml:brush xml:id="br0">
      <inkml:brushProperty name="width" value="0.05" units="cm"/>
      <inkml:brushProperty name="height" value="0.05" units="cm"/>
    </inkml:brush>
  </inkml:definitions>
  <inkml:trace contextRef="#ctx0" brushRef="#br0">134 1 24575,'-4'1'0,"1"0"0,0 0 0,-1 1 0,1-1 0,0 1 0,0 0 0,0 0 0,0 0 0,0 1 0,0-1 0,1 0 0,-4 5 0,0-1 0,-3 2 0,1 0 0,1 1 0,0-1 0,0 2 0,1-1 0,0 1 0,0 0 0,1 0 0,1 0 0,-1 1 0,2 0 0,-5 21 0,7-27 0,0 0 0,0 1 0,1-1 0,0 0 0,0 1 0,0-1 0,1 1 0,0-1 0,0 0 0,0 1 0,1-1 0,0 0 0,-1 0 0,2 0 0,-1 0 0,1-1 0,0 1 0,0-1 0,0 1 0,0-1 0,1 0 0,-1 0 0,1 0 0,0-1 0,1 1 0,-1-1 0,1 0 0,8 4 0,-1-1 0,0-2 0,1 1 0,-1-2 0,1 0 0,0 0 0,21 1 0,-27-3 0,0-1 0,0 1 0,0-2 0,0 1 0,0-1 0,0 0 0,-1 0 0,1-1 0,0 0 0,-1 0 0,1-1 0,-1 1 0,0-1 0,8-5 0,-11 5 0,0 0 0,0 0 0,0 0 0,0 0 0,-1 0 0,1-1 0,-1 1 0,0-1 0,0 0 0,0 0 0,0 0 0,-1 0 0,1 0 0,-1 0 0,0 0 0,0 0 0,-1 0 0,1-1 0,-1 1 0,0 0 0,0 0 0,0-1 0,-1 1 0,0 0 0,0 0 0,0 0 0,0-1 0,-3-6 0,1 5 0,0-1 0,-1 0 0,1 1 0,-1 0 0,0 0 0,-1 0 0,0 0 0,0 1 0,0 0 0,0 0 0,-1 0 0,0 0 0,0 1 0,0 0 0,-13-6 0,15 9-114,0-1 1,0 1-1,-1-1 0,1 1 0,0 0 1,0 1-1,-1-1 0,1 1 0,-1 0 1,1 0-1,-5 1 0,-4 2-6712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10.897"/>
    </inkml:context>
    <inkml:brush xml:id="br0">
      <inkml:brushProperty name="width" value="0.05" units="cm"/>
      <inkml:brushProperty name="height" value="0.05" units="cm"/>
    </inkml:brush>
  </inkml:definitions>
  <inkml:trace contextRef="#ctx0" brushRef="#br0">1 15 24575,'0'-1'0,"0"1"0,-1-1 0,1 1 0,0-1 0,0 1 0,0-1 0,0 1 0,0-1 0,1 1 0,-1-1 0,0 1 0,0-1 0,0 1 0,0-1 0,0 1 0,1-1 0,-1 1 0,0 0 0,0-1 0,1 1 0,-1-1 0,0 1 0,1 0 0,-1-1 0,0 1 0,1 0 0,-1-1 0,1 1 0,-1 0 0,0-1 0,1 1 0,-1 0 0,2-1 0,-2 2 0,1-1 0,-1 0 0,1 0 0,-1 1 0,1-1 0,-1 0 0,1 1 0,-1-1 0,1 1 0,-1-1 0,1 0 0,-1 1 0,0-1 0,1 1 0,-1-1 0,0 1 0,1-1 0,-1 1 0,0 0 0,0-1 0,0 1 0,1-1 0,-1 1 0,0-1 0,0 1 0,0 0 0,0-1 0,0 1 0,0 0 0,2 35 0,-2-23 0,1 0 0,0 1 0,5 19 0,-4-29 0,-1 1 0,1 0 0,0 0 0,1-1 0,-1 1 0,1-1 0,0 0 0,0 1 0,0-1 0,1-1 0,-1 1 0,9 6 0,-3-3 0,1 0 0,1-1 0,-1-1 0,1 1 0,0-2 0,12 5 0,-17-7 0,0 0 0,0-1 0,1 0 0,-1 0 0,0 0 0,1-1 0,-1 1 0,1-2 0,-1 1 0,0-1 0,1 0 0,-1 0 0,6-2 0,-10 2 0,1 0 0,-1 0 0,0 0 0,0 0 0,0 0 0,0-1 0,0 1 0,0-1 0,0 1 0,0-1 0,-1 0 0,1 1 0,0-1 0,-1 0 0,0 0 0,1 0 0,-1 0 0,0-1 0,1-3 0,-1 3 0,0 0 0,-1-1 0,0 1 0,0 0 0,0-1 0,0 1 0,0 0 0,-1-1 0,1 1 0,-1 0 0,0 0 0,-3-6 0,1 1 0,-2-1 0,1 1 0,-1 0 0,0 1 0,-1-1 0,0 1 0,0 0 0,0 1 0,-10-8 0,3 6-136,1 1-1,-1 1 1,0 0-1,-1 1 1,1 0-1,-1 1 1,0 1-1,0 0 0,-26-1 1,20 2-6690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12.323"/>
    </inkml:context>
    <inkml:brush xml:id="br0">
      <inkml:brushProperty name="width" value="0.05" units="cm"/>
      <inkml:brushProperty name="height" value="0.05" units="cm"/>
    </inkml:brush>
  </inkml:definitions>
  <inkml:trace contextRef="#ctx0" brushRef="#br0">1 968 24575,'1'-3'0,"0"0"0,0 0 0,1 0 0,-1 1 0,1-1 0,0 0 0,0 1 0,0-1 0,4-3 0,2-3 0,3-8 0,0-2 0,11-27 0,9-14 0,-22 43 0,1 1 0,1 1 0,0 0 0,2 0 0,-1 1 0,16-12 0,-23 21 0,1 1 0,-1 0 0,1 1 0,0-1 0,0 1 0,0 0 0,0 1 0,1 0 0,-1-1 0,1 2 0,-1-1 0,1 1 0,0 0 0,0 1 0,-1-1 0,1 1 0,0 1 0,0-1 0,0 1 0,7 2 0,-4 0 0,0 0 0,0 1 0,-1 0 0,1 0 0,-1 1 0,0 0 0,0 1 0,-1 0 0,0 0 0,0 1 0,0 0 0,-1 0 0,0 1 0,0 0 0,6 10 0,-2-1 0,-2 1 0,0 0 0,-1 0 0,-1 0 0,0 1 0,7 38 0,-14-53 0,1-1 0,-1 0 0,1 0 0,0 1 0,0-1 0,0 0 0,1 0 0,-1 0 0,1 0 0,0-1 0,0 1 0,0 0 0,0-1 0,0 1 0,0-1 0,1 0 0,-1 1 0,1-1 0,3 1 0,-2-1 0,1 0 0,0-1 0,-1 0 0,1 0 0,0 0 0,0 0 0,0-1 0,0 0 0,0 0 0,0 0 0,0-1 0,6-1 0,54-11 0,109-37 0,-58 14 0,58-6 0,-148 38 0,-1 1 0,1 1 0,0 1 0,49 4 0,-69-2 0,0 0 0,0 0 0,0 1 0,0-1 0,0 1 0,0 1 0,-1-1 0,1 1 0,-1 0 0,1 0 0,-1 1 0,0 0 0,7 6 0,-2 2 0,0 0 0,-1 1 0,0 0 0,7 16 0,-12-22 0,1-1 0,-1 1 0,1-1 0,0 1 0,1-2 0,9 9 0,-14-12 0,0-1 0,1 0 0,-1 0 0,0 0 0,1-1 0,-1 1 0,0 0 0,1 0 0,0-1 0,-1 1 0,1-1 0,-1 1 0,1-1 0,-1 0 0,1 0 0,0 1 0,-1-1 0,1 0 0,0 0 0,-1-1 0,1 1 0,-1 0 0,1-1 0,0 1 0,-1-1 0,1 1 0,-1-1 0,1 0 0,-1 1 0,1-1 0,-1 0 0,0 0 0,1 0 0,-1 0 0,0 0 0,0 0 0,0-1 0,2-1 0,3-6 0,1 0 0,-2-1 0,1 0 0,-1-1 0,-1 1 0,5-15 0,15-71 0,-19 73 0,2-17 0,-1-1 0,-3 1 0,-1-61 0,-2 86 0,2 0 0,4-26 0,3-23 0,-8 38 0,-1 1 0,-6-40 0,4 55 0,0 1 0,0-1 0,-1 1 0,-1 0 0,0 0 0,0 0 0,0 0 0,-1 0 0,-11-14 0,2 8 0,0 1 0,-1 0 0,0 1 0,-1 1 0,0 0 0,-1 1 0,0 1 0,-1 0 0,0 2 0,-1 0 0,0 1 0,-29-7 0,-5 1 0,-1 3 0,-1 3 0,-75-1 0,-56 17 0,29 1 0,132-10 0,0-1 0,0-1 0,0-2 0,-30-7 0,42 7 0,6 2 0,1 0 0,0 0 0,-1 1 0,1 0 0,-11-1 0,16 2 0,-1 1 0,1-1 0,0 0 0,0 0 0,-1 0 0,1 1 0,0-1 0,0 1 0,-1-1 0,1 1 0,0-1 0,0 1 0,0 0 0,0-1 0,0 1 0,0 0 0,0 0 0,0 0 0,0 0 0,0 0 0,1 0 0,-1 0 0,0 0 0,1 0 0,-1 0 0,0 0 0,1 0 0,0 1 0,-1-1 0,1 0 0,0 0 0,-1 1 0,1-1 0,0 2 0,-2 23 0,1 46 0,2-48 0,-1 0 0,-7 44 0,0-34 0,-2 0 0,-2-1 0,-1-1 0,-16 33 0,-75 119 0,100-179 0,-9 16 0,-26 44 0,34-57 0,1 0 0,-1 0 0,1 1 0,1-1 0,0 1 0,-2 9 0,4-15-40,0 1 0,1-1 0,-1 0 0,0 0-1,1 1 1,0-1 0,0 0 0,0 0 0,0 0 0,0 0 0,0 0-1,1 0 1,0 0 0,-1 0 0,1 0 0,0-1 0,1 1-1,-1-1 1,0 1 0,1-1 0,-1 0 0,1 0 0,0 0 0,-1 0-1,1-1 1,0 1 0,0-1 0,0 0 0,1 1 0,-1-1-1,0-1 1,0 1 0,5 0 0,5 1-6786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12.850"/>
    </inkml:context>
    <inkml:brush xml:id="br0">
      <inkml:brushProperty name="width" value="0.05" units="cm"/>
      <inkml:brushProperty name="height" value="0.05" units="cm"/>
    </inkml:brush>
  </inkml:definitions>
  <inkml:trace contextRef="#ctx0" brushRef="#br0">21 379 24575,'-6'-40'0,"-1"7"0,2-12 0,3-1 0,1 0 0,8-60 0,-6 102 0,-1 0 0,2 0 0,-1 0 0,0 0 0,1 1 0,-1-1 0,1 0 0,0 1 0,1-1 0,-1 1 0,1-1 0,-1 1 0,5-4 0,-6 6 0,0 0 0,0 1 0,0-1 0,0 0 0,1 1 0,-1-1 0,0 0 0,0 1 0,1-1 0,-1 1 0,0 0 0,1-1 0,-1 1 0,0 0 0,1 0 0,-1 0 0,3 0 0,-2 1 0,-1-1 0,1 1 0,0 0 0,0 0 0,-1-1 0,1 1 0,-1 0 0,1 1 0,0-1 0,-1 0 0,0 0 0,1 1 0,-1-1 0,0 1 0,0-1 0,2 3 0,1 5 0,0 0 0,0 1 0,-1-1 0,0 1 0,0 0 0,-1 0 0,0 0 0,0 16 0,2 7 0,-1-12-455,1-1 0,13 39 0,-12-48-6371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0.039"/>
    </inkml:context>
    <inkml:brush xml:id="br0">
      <inkml:brushProperty name="width" value="0.05" units="cm"/>
      <inkml:brushProperty name="height" value="0.05" units="cm"/>
    </inkml:brush>
  </inkml:definitions>
  <inkml:trace contextRef="#ctx0" brushRef="#br0">1177 0 24575,'-77'13'0,"2"4"0,0 3 0,1 3 0,1 3 0,1 4 0,-75 42 0,104-47 0,0 2 0,2 1 0,2 3 0,0 1 0,2 1 0,2 3 0,1 1 0,1 1 0,3 1 0,-38 65 0,45-63 0,3 1 0,1 1 0,2 1 0,3 1 0,1 0 0,2 0 0,2 1 0,2 1 0,-1 53 0,8-63 0,1 0 0,2 1 0,1-1 0,2 0 0,2-1 0,1 1 0,2-2 0,1 1 0,2-2 0,1 1 0,39 60 0,-23-51-39,2-2-1,2-1 1,1-1 0,3-3-1,1-1 1,1-2-1,2-1 1,60 33-1,-38-29-19,1-4 0,2-2 0,1-3 0,1-3 0,105 22 0,-114-35 59,1-2 0,0-3 0,1-3 0,-1-3 0,117-12 0,-129 4 0,0-3 0,0-2 0,-1-2 0,-1-2 0,-1-2 0,0-3 0,72-43 0,-62 27 0,-3-2 0,-1-3 0,-2-3 0,-2-1 0,-3-3 0,-1-1 0,-3-3 0,-2-1 0,-2-2 0,-3-1 0,-2-2 0,-3-2 0,-3 0 0,-2-2 0,29-116 0,-46 138 0,-1-1 0,-1 1 0,-3-1 0,-1 0 0,-8-73 0,3 91 0,-1 0 0,-1 1 0,-1-1 0,-1 1 0,-1 1 0,-1-1 0,-2 1 0,0 1 0,-1 0 0,0 0 0,-23-25 0,12 21 0,-1 1 0,-2 1 0,0 2 0,-2 0 0,0 2 0,-1 1 0,-1 1 0,0 1 0,-1 2 0,-41-12 0,-6 2 0,-1 3 0,0 4 0,-96-7 0,32 11-1247,18 7-4988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0.777"/>
    </inkml:context>
    <inkml:brush xml:id="br0">
      <inkml:brushProperty name="width" value="0.05" units="cm"/>
      <inkml:brushProperty name="height" value="0.05" units="cm"/>
    </inkml:brush>
  </inkml:definitions>
  <inkml:trace contextRef="#ctx0" brushRef="#br0">1582 167 24575,'0'-5'0,"0"0"0,0 1 0,-1-1 0,0 0 0,0 1 0,0-1 0,-1 1 0,1-1 0,-1 1 0,0 0 0,-1 0 0,1 0 0,-5-6 0,2 4 0,0 0 0,-1 1 0,1 0 0,-1 0 0,0 1 0,-1-1 0,-11-5 0,-1 1 0,0 1 0,-1 2 0,-1-1 0,1 2 0,-24-3 0,0 3 0,1 2 0,-1 2 0,0 1 0,1 3 0,-1 1 0,-77 19 0,55-5 0,1 2 0,1 4 0,-103 52 0,118-50 0,2 3 0,1 1 0,1 3 0,1 1 0,2 2 0,2 2 0,-65 80 0,81-86 0,2 1 0,1 0 0,1 2 0,2 0 0,1 2 0,3-1 0,0 2 0,3 0 0,1 0 0,1 1 0,-4 67 0,11-61 0,3 0 0,1-1 0,2 1 0,3-1 0,1 0 0,2-1 0,2 0 0,2 0 0,2-1 0,1-1 0,28 47 0,-26-57 0,1-1 0,1-1 0,1-1 0,2 0 0,1-2 0,32 26 0,-34-34 0,0-1 0,2 0 0,0-2 0,0-1 0,2-2 0,0 0 0,0-1 0,32 7 0,-18-10-24,0-1 0,0-2 0,1-2 0,-1-2 0,1-1 0,0-3 0,-1-1 1,0-2-1,70-19 0,-37 2-65,0-3 0,-2-4 0,-1-2 0,87-54-1,-55 21 5,175-142-1,-217 153 95,-2-3-1,-2-2 1,82-113 0,-118 141-11,-1 0 1,-2-1 0,-2 0 0,0-2 0,-2 0 0,9-35 0,-18 51 1,-1 0-1,-1 0 1,-1-1-1,0 1 1,-1 0-1,-1-1 0,-1 1 1,0-1-1,-2 1 1,0 0-1,-1 0 1,0 0-1,-14-31 1,10 32-13,-1 0 0,-1 0 0,-1 1 0,-1 0 0,0 0 0,-20-19-1,10 15-43,0 1 0,-1 1 0,-45-26 0,17 17-91,-2 2 0,0 3-1,-103-29 1,45 25-465,-142-16 0,79 23-4603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8.006"/>
    </inkml:context>
    <inkml:brush xml:id="br0">
      <inkml:brushProperty name="width" value="0.05" units="cm"/>
      <inkml:brushProperty name="height" value="0.05" units="cm"/>
    </inkml:brush>
  </inkml:definitions>
  <inkml:trace contextRef="#ctx0" brushRef="#br0">67 101 24575,'3'-4'0,"-1"0"0,1 0 0,-1 0 0,0 0 0,0 0 0,-1 0 0,1-1 0,-1 1 0,1-8 0,9-20 0,-3 12 0,-14 28 0,-21 34 0,24-38 0,-7 13 0,0 1 0,1-1 0,1 2 0,1-1 0,0 1 0,1 0 0,-4 28 0,9-39 0,0 1 0,1-1 0,0 0 0,0 1 0,1-1 0,0 0 0,0 0 0,6 15 0,-5-17 0,0 0 0,1-1 0,0 1 0,0-1 0,1 0 0,0 0 0,0 0 0,0 0 0,0-1 0,0 1 0,1-1 0,0-1 0,6 5 0,0-2 0,-1 0 0,2-1 0,-1 0 0,0-1 0,1 0 0,0-1 0,0 0 0,17 1 0,-21-3 0,1 0 0,0-1 0,-1 0 0,1-1 0,0 0 0,-1 0 0,1 0 0,-1-1 0,1-1 0,-1 1 0,0-1 0,12-6 0,-18 7 0,1 0 0,-1 0 0,1 0 0,-1 0 0,0 0 0,1-1 0,-1 1 0,0 0 0,-1-1 0,1 0 0,0 1 0,-1-1 0,1 0 0,-1 0 0,0 0 0,0 0 0,0 0 0,-1 0 0,1 0 0,-1 0 0,1-1 0,-1 1 0,0 0 0,0 0 0,0 0 0,-1 0 0,1-1 0,-1 1 0,0 0 0,0 0 0,-1-3 0,-1-3 0,-1 0 0,0 0 0,-1 1 0,0-1 0,0 1 0,-1 0 0,0 0 0,-13-13 0,4 8-204,-1 1 0,-1 0 0,0 2-1,0-1 1,-22-8 0,36 18 64,-12-6-6686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3.516"/>
    </inkml:context>
    <inkml:brush xml:id="br0">
      <inkml:brushProperty name="width" value="0.05" units="cm"/>
      <inkml:brushProperty name="height" value="0.05" units="cm"/>
    </inkml:brush>
  </inkml:definitions>
  <inkml:trace contextRef="#ctx0" brushRef="#br0">1 22 24575,'3'0'0,"3"-3"0,8 0 0,3-1 0,5-2 0,-1 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8.309"/>
    </inkml:context>
    <inkml:brush xml:id="br0">
      <inkml:brushProperty name="width" value="0.05" units="cm"/>
      <inkml:brushProperty name="height" value="0.05" units="cm"/>
    </inkml:brush>
  </inkml:definitions>
  <inkml:trace contextRef="#ctx0" brushRef="#br0">28 54 24575,'0'-3'0,"0"0"0,0 0 0,-1 0 0,1 0 0,-1 0 0,1 0 0,-1 0 0,0 0 0,0 0 0,0 1 0,-1-1 0,1 0 0,-1 1 0,1-1 0,-1 1 0,-4-5 0,6 7 0,0 0 0,-1 0 0,1-1 0,0 1 0,0 0 0,0 0 0,0 0 0,-1 0 0,1 0 0,0 0 0,0 0 0,0 0 0,-1 0 0,1 0 0,0 0 0,0 0 0,0 0 0,-1 0 0,1 0 0,0 0 0,0 0 0,0 0 0,-1 0 0,1 0 0,0 1 0,0-1 0,0 0 0,0 0 0,-1 0 0,1 0 0,0 0 0,0 0 0,0 0 0,0 1 0,0-1 0,0 0 0,-1 0 0,1 0 0,0 0 0,0 1 0,0-1 0,0 0 0,0 0 0,0 0 0,0 1 0,0-1 0,0 0 0,0 0 0,0 0 0,0 1 0,0-1 0,0 0 0,0 0 0,0 0 0,0 1 0,0-1 0,0 0 0,0 0 0,1 15 0,37 185 0,-12-66 0,-18-88 161,21 100-1687,-24-126-5300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8.714"/>
    </inkml:context>
    <inkml:brush xml:id="br0">
      <inkml:brushProperty name="width" value="0.05" units="cm"/>
      <inkml:brushProperty name="height" value="0.05" units="cm"/>
    </inkml:brush>
  </inkml:definitions>
  <inkml:trace contextRef="#ctx0" brushRef="#br0">116 341 24575,'0'0'0,"1"0"0,-1 0 0,0 0 0,0 0 0,1 0 0,-1 0 0,0 0 0,0 0 0,1 0 0,-1 0 0,0 0 0,0 0 0,0 0 0,1-1 0,-1 1 0,0 0 0,0 0 0,1 0 0,-1 0 0,0 0 0,0 0 0,0-1 0,0 1 0,1 0 0,-1 0 0,0 0 0,0-1 0,0 1 0,0 0 0,0 0 0,1 0 0,-1-1 0,0 1 0,0 0 0,0 0 0,0-1 0,-3-10 0,-12-9 0,14 19 0,0 0 0,-1 0 0,1 0 0,-1 0 0,1 0 0,-1 0 0,0 0 0,1 0 0,-1 1 0,0-1 0,0 1 0,1-1 0,-1 1 0,0 0 0,0-1 0,0 1 0,1 0 0,-1 0 0,0 1 0,0-1 0,0 0 0,-2 1 0,2 0 0,-1 0 0,0 1 0,0-1 0,1 1 0,-1 0 0,1 0 0,-1 0 0,1 0 0,0 0 0,0 0 0,0 1 0,-2 2 0,0 1 0,0-1 0,1 1 0,0 0 0,0 0 0,0 1 0,1-1 0,0 1 0,0-1 0,1 1 0,-1-1 0,1 12 0,1-14 0,0-1 0,1 1 0,-1 0 0,1-1 0,0 1 0,0-1 0,0 1 0,1-1 0,-1 0 0,1 1 0,0-1 0,0 0 0,0 0 0,0 0 0,1 0 0,-1-1 0,1 1 0,-1 0 0,1-1 0,0 0 0,0 0 0,0 0 0,0 0 0,1 0 0,-1-1 0,0 1 0,6 1 0,-4-2 0,-1 0 0,0-1 0,1 1 0,-1-1 0,0 0 0,1 0 0,-1 0 0,0-1 0,1 1 0,-1-1 0,0 0 0,0 0 0,1-1 0,-1 1 0,0-1 0,0 0 0,-1 0 0,1 0 0,0-1 0,-1 1 0,1-1 0,5-6 0,-2 1 0,-1 0 0,-1-1 0,1 1 0,-1-1 0,-1 0 0,0-1 0,0 1 0,-1-1 0,0 0 0,-1 0 0,3-18 0,-1-12 0,-3-67 0,-2 74 0,1 16 0,1 3 0,-1 0 0,0 0 0,-1 0 0,-1 0 0,0 0 0,-1 1 0,-6-16 0,9 29 0,0-1 0,0 1 0,0 0 0,0-1 0,0 1 0,0 0 0,0-1 0,0 1 0,0 0 0,0-1 0,-1 1 0,1 0 0,0 0 0,0-1 0,0 1 0,-1 0 0,1-1 0,0 1 0,0 0 0,-1 0 0,1 0 0,0-1 0,-1 1 0,1 0 0,0 0 0,-1 0 0,1 0 0,0 0 0,-1-1 0,1 1 0,0 0 0,-1 0 0,1 0 0,0 0 0,-1 0 0,0 0 0,-5 13 0,1 21 0,4 0 86,1-1-1,2 0 0,9 50 1,30 96-1793,-34-153-5119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9.033"/>
    </inkml:context>
    <inkml:brush xml:id="br0">
      <inkml:brushProperty name="width" value="0.05" units="cm"/>
      <inkml:brushProperty name="height" value="0.05" units="cm"/>
    </inkml:brush>
  </inkml:definitions>
  <inkml:trace contextRef="#ctx0" brushRef="#br0">8 60 24575,'-3'0'0,"-1"-3"0,3-1 0,5-2 0,4-1 0,7 1 0,4 1 0,4 0 0,4-1 0,0 2 0,2 1 0,-1 1 0,-3 1 0,-6-2 0,-5-1-8191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9.336"/>
    </inkml:context>
    <inkml:brush xml:id="br0">
      <inkml:brushProperty name="width" value="0.05" units="cm"/>
      <inkml:brushProperty name="height" value="0.05" units="cm"/>
    </inkml:brush>
  </inkml:definitions>
  <inkml:trace contextRef="#ctx0" brushRef="#br0">1 0 24575,'8'124'0,"1"7"0,-9-125 14,0 5-211,0 1 0,1-1 0,0 0 0,1 0 0,0 0 0,5 17 0,0-14-6629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9.652"/>
    </inkml:context>
    <inkml:brush xml:id="br0">
      <inkml:brushProperty name="width" value="0.05" units="cm"/>
      <inkml:brushProperty name="height" value="0.05" units="cm"/>
    </inkml:brush>
  </inkml:definitions>
  <inkml:trace contextRef="#ctx0" brushRef="#br0">119 0 24575,'-3'3'0,"-4"4"0,0 3 0,-3 4 0,-2 4 0,1 3 0,0 3 0,1 1 0,0-2 0,1 2 0,3-1 0,-2-1 0,2-2 0,1-2 0,2-4-8191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29.964"/>
    </inkml:context>
    <inkml:brush xml:id="br0">
      <inkml:brushProperty name="width" value="0.05" units="cm"/>
      <inkml:brushProperty name="height" value="0.05" units="cm"/>
    </inkml:brush>
  </inkml:definitions>
  <inkml:trace contextRef="#ctx0" brushRef="#br0">1 113 24575,'0'-1'0,"0"1"0,-1 0 0,1-1 0,0 1 0,0-1 0,0 1 0,0-1 0,0 1 0,0-1 0,0 1 0,0-1 0,1 1 0,-1 0 0,0-1 0,0 1 0,0-1 0,0 1 0,1-1 0,-1 1 0,0 0 0,0-1 0,1 1 0,-1 0 0,0-1 0,0 1 0,1 0 0,0-1 0,8 8 0,11 28 0,-16-28 0,12 19 0,1-1 0,37 42 0,-42-54 0,1-1 0,-1-1 0,2 0 0,0 0 0,0-1 0,23 11 0,-35-20 0,0 0 0,0 0 0,0 0 0,0 0 0,0-1 0,0 1 0,0 0 0,0-1 0,1 0 0,-1 0 0,0 1 0,0-1 0,0-1 0,0 1 0,1 0 0,-1 0 0,0-1 0,0 1 0,0-1 0,0 0 0,2-1 0,-1 1 0,-1-1 0,1 0 0,-1-1 0,0 1 0,0 0 0,0-1 0,0 1 0,0-1 0,0 1 0,-1-1 0,1 0 0,-1 0 0,1-3 0,3-10 0,0-1 0,-2 0 0,0 0 0,1-22 0,-3 32 0,4-201 0,-6 350-1365,1-119-5461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0.631"/>
    </inkml:context>
    <inkml:brush xml:id="br0">
      <inkml:brushProperty name="width" value="0.05" units="cm"/>
      <inkml:brushProperty name="height" value="0.05" units="cm"/>
    </inkml:brush>
  </inkml:definitions>
  <inkml:trace contextRef="#ctx0" brushRef="#br0">1 189 24575,'4'0'0,"1"1"0,-1 0 0,1 0 0,-1 1 0,1-1 0,-1 1 0,0 0 0,0 0 0,0 1 0,0-1 0,5 5 0,-4-3 0,0-1 0,1 0 0,-1 0 0,1 0 0,-1 0 0,9 1 0,-11-3 0,0 0 0,0 0 0,0-1 0,0 0 0,1 1 0,-1-1 0,0 0 0,0-1 0,0 1 0,0 0 0,0-1 0,0 0 0,1 0 0,-1 0 0,-1 0 0,1 0 0,0 0 0,5-4 0,-6 3 0,0-1 0,0 1 0,0 0 0,0-1 0,0 0 0,0 1 0,-1-1 0,1 0 0,-1 0 0,0 0 0,0 0 0,0 0 0,0 0 0,-1 0 0,1-1 0,-1 1 0,0 0 0,0-6 0,0 2 0,0-1 0,-1 1 0,-1 0 0,1-1 0,-1 1 0,0 0 0,-1 0 0,1 0 0,-2 0 0,1 0 0,-1 1 0,0-1 0,0 1 0,-7-8 0,10 13 0,1 1 0,-1-1 0,1 0 0,-1 1 0,1-1 0,-1 1 0,1-1 0,-1 1 0,1 0 0,-1-1 0,0 1 0,1 0 0,-1-1 0,1 1 0,-1 0 0,0 0 0,0-1 0,1 1 0,-1 0 0,0 0 0,1 0 0,-1 0 0,0 0 0,1 0 0,-1 0 0,0 0 0,-1 1 0,1-1 0,0 1 0,0 0 0,0 0 0,0 0 0,0 0 0,0-1 0,1 1 0,-1 0 0,0 1 0,0-1 0,1 0 0,-1 0 0,1 0 0,-1 2 0,-2 4 0,1 1 0,0-1 0,-1 15 0,0 5 0,1 0 0,3 33 0,-1-53 0,1 0 0,0 0 0,0-1 0,0 1 0,1 0 0,0-1 0,0 1 0,1-1 0,0 0 0,0 0 0,0 0 0,1 0 0,0 0 0,7 7 0,-10-11 0,1-1 0,0 1 0,-1-1 0,1 1 0,0-1 0,0 0 0,0 0 0,0 0 0,0 0 0,0 0 0,0 0 0,0 0 0,1-1 0,-1 1 0,0-1 0,0 0 0,1 0 0,-1 1 0,0-1 0,4-1 0,-3 0 0,0 0 0,0 0 0,0 0 0,0-1 0,0 1 0,0-1 0,0 0 0,0 0 0,-1 0 0,1 0 0,-1 0 0,4-4 0,1-3 0,0 0 0,-1-1 0,0 0 0,0 0 0,-1 0 0,0 0 0,3-12 0,-2 0 0,3-31 0,2-3 0,-11 56 0,0 0 0,0 0 0,0 1 0,0-1 0,0 0 0,0 0 0,0 0 0,0 0 0,0 0 0,0 0 0,0 0 0,0 0 0,0 0 0,0 0 0,0 0 0,1 0 0,-1 0 0,0 0 0,0 0 0,0 0 0,0 0 0,0 0 0,0 0 0,0 0 0,0 0 0,0 0 0,0 0 0,0 0 0,0 0 0,0 0 0,1 0 0,-1 0 0,0 0 0,0 0 0,0 0 0,0 0 0,0 0 0,2 15 0,-1 21 0,-1-30 0,0-1 0,0 0 0,1 0 0,0 0 0,0 0 0,0 0 0,0 0 0,4 7 0,-4-11 0,-1 0 0,1 0 0,-1 0 0,1 0 0,0 0 0,0 0 0,0 0 0,-1 0 0,1 0 0,0 0 0,0-1 0,0 1 0,0 0 0,0 0 0,1-1 0,-1 1 0,0-1 0,0 1 0,0-1 0,0 0 0,1 1 0,-1-1 0,0 0 0,0 0 0,1 0 0,-1 0 0,0 0 0,1 0 0,-1 0 0,0 0 0,0 0 0,1-1 0,-1 1 0,0-1 0,0 1 0,0-1 0,0 1 0,0-1 0,2-1 0,33-25 0,-31 22 0,1 0 0,0 0 0,0 0 0,0 1 0,1 0 0,7-4 0,-12 8 0,0-1 0,0 1 0,-1-1 0,1 1 0,0 0 0,0 0 0,0 0 0,-1 0 0,1 0 0,0 0 0,0 0 0,0 1 0,-1-1 0,1 1 0,0-1 0,-1 1 0,1 0 0,0-1 0,-1 1 0,1 0 0,-1 0 0,1 0 0,-1 0 0,1 1 0,-1-1 0,0 0 0,0 1 0,0-1 0,1 0 0,0 4 0,17 22 0,-15-20 0,0 0 0,1 0 0,0 0 0,0-1 0,11 10 0,-13-14 0,-1-1 0,1 1 0,-1-1 0,1 1 0,0-1 0,0 0 0,0 0 0,-1 0 0,1 0 0,0-1 0,0 1 0,0-1 0,0 0 0,0 0 0,1 0 0,-1 0 0,0 0 0,0-1 0,5-1 0,0 0 0,-1-1 0,0 0 0,1-1 0,-1 0 0,0 0 0,-1 0 0,1-1 0,-1 0 0,0 0 0,0 0 0,-1-1 0,1 0 0,7-11 0,-4 3 0,0 0 0,0-1 0,-2 1 0,0-1 0,8-26 0,-14 38 0,0 1 0,0-1 0,0 0 0,-1 0 0,1 0 0,-1 0 0,0 0 0,0 0 0,0 0 0,0 0 0,-1 0 0,1 0 0,-1 0 0,0 0 0,-1-3 0,1 4 0,0 1 0,0-1 0,-1 1 0,1-1 0,0 1 0,-1 0 0,1 0 0,-1-1 0,1 1 0,-1 0 0,1 0 0,-1 1 0,0-1 0,1 0 0,-1 1 0,0-1 0,0 0 0,1 1 0,-1 0 0,0 0 0,0-1 0,0 1 0,0 0 0,1 0 0,-1 1 0,-2-1 0,-24 5-1365,1 2-5461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1.031"/>
    </inkml:context>
    <inkml:brush xml:id="br0">
      <inkml:brushProperty name="width" value="0.05" units="cm"/>
      <inkml:brushProperty name="height" value="0.05" units="cm"/>
    </inkml:brush>
  </inkml:definitions>
  <inkml:trace contextRef="#ctx0" brushRef="#br0">87 148 24575,'-32'13'0,"26"-11"0,0 0 0,0 0 0,0 1 0,1-1 0,-1 1 0,1 1 0,-7 4 0,12-8 0,0 0 0,0 0 0,-1 0 0,1 0 0,0 0 0,0 1 0,0-1 0,0 0 0,0 0 0,0 0 0,0 0 0,-1 0 0,1 0 0,0 1 0,0-1 0,0 0 0,0 0 0,0 0 0,0 0 0,0 0 0,0 1 0,0-1 0,0 0 0,0 0 0,0 0 0,0 0 0,0 0 0,0 1 0,0-1 0,0 0 0,0 0 0,0 0 0,0 0 0,0 1 0,0-1 0,0 0 0,0 0 0,0 0 0,0 0 0,0 0 0,1 1 0,-1-1 0,0 0 0,0 0 0,0 0 0,0 0 0,0 0 0,0 0 0,0 0 0,1 0 0,-1 0 0,0 1 0,0-1 0,0 0 0,0 0 0,1 0 0,11 2 0,15-2 0,0 0 0,50-9 0,-22 2 0,1223-82-4371,6 62 1,-413 24 3080,-279 3 560,-578-1 709,218-7 1743,-220 7-1413,-1-1-1,20-5 0,-30 7-233,-1 0-1,1 0 0,0 0 0,-1 0 1,1 0-1,0-1 0,-1 1 0,1 0 1,-1 0-1,1-1 0,0 1 0,-1 0 1,1-1-1,-1 1 0,1-1 1,-1 1-1,1-1 0,-1 1 0,1-1 1,-1 1-1,1-1 0,-1 1 0,0-1 1,1 1-1,-1-1 0,0 0 0,1 1 1,-1-1-1,0 0 0,0 1 1,0-2-1,0 1-71,-1 0 0,1 0 0,-1 0 0,0 0 0,0 0 1,1 0-1,-1 0 0,0 0 0,0 0 0,0 1 0,0-1 0,0 0 1,0 1-1,-2-2 0,-26-12-2483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2.759"/>
    </inkml:context>
    <inkml:brush xml:id="br0">
      <inkml:brushProperty name="width" value="0.05" units="cm"/>
      <inkml:brushProperty name="height" value="0.05" units="cm"/>
    </inkml:brush>
  </inkml:definitions>
  <inkml:trace contextRef="#ctx0" brushRef="#br0">298 70 24575,'1'0'0,"0"0"0,0 0 0,-1 0 0,1 0 0,0 0 0,0 0 0,0 0 0,0 0 0,0 0 0,0-1 0,-1 1 0,1 0 0,0 0 0,0-1 0,0 1 0,-1-1 0,1 1 0,0-1 0,0 1 0,-1-1 0,1 1 0,0-1 0,0 0 0,-1 0 0,0 0 0,0 0 0,0 1 0,1-1 0,-2 0 0,1 0 0,0 0 0,0 1 0,0-1 0,0 0 0,0 0 0,-1 1 0,1-1 0,0 0 0,0 1 0,-1-1 0,1 0 0,-1 1 0,1-1 0,-1-1 0,-2-1 0,0 0 0,0-1 0,0 1 0,0 0 0,-1 1 0,1-1 0,-1 1 0,-5-4 0,-3 2 0,1 1 0,-1 0 0,1 1 0,-1 0 0,0 1 0,0 0 0,0 1 0,0 0 0,0 1 0,0 0 0,0 1 0,0 0 0,1 1 0,-1 1 0,1-1 0,-1 2 0,1 0 0,1 0 0,-1 1 0,-10 8 0,19-13 0,0 0 0,0 1 0,0-1 0,0 1 0,1 0 0,-1 0 0,1-1 0,-1 1 0,1 0 0,0 0 0,0 0 0,0 1 0,0-1 0,0 0 0,0 0 0,0 0 0,1 1 0,-1-1 0,1 0 0,0 1 0,0 2 0,0-2 0,1 1 0,0-1 0,0 0 0,0 0 0,0 0 0,0 0 0,1-1 0,0 1 0,-1 0 0,1 0 0,0-1 0,0 1 0,5 3 0,5 4 0,1 0 0,0 0 0,0-1 0,29 13 0,47 16 0,-62-28 0,0 2 0,0 0 0,34 23 0,-58-33 0,-1-1 0,1 1 0,-1 0 0,0-1 0,1 1 0,-1 0 0,0 1 0,-1-1 0,1 0 0,0 1 0,0-1 0,-1 1 0,0-1 0,1 1 0,-1 0 0,0-1 0,0 1 0,-1 0 0,1 0 0,0 0 0,-1 0 0,0 0 0,0 3 0,0-3 0,-1 0 0,0 1 0,0-1 0,-1 0 0,1 0 0,-1 0 0,0 0 0,1-1 0,-1 1 0,0 0 0,-1-1 0,1 1 0,0-1 0,-1 0 0,1 0 0,-1 0 0,0 0 0,0 0 0,0 0 0,-3 1 0,-5 2-85,0 0 0,-1-1-1,1 0 1,-1 0 0,0-2-1,0 1 1,0-1 0,0-1-1,0 0 1,0-1 0,0-1-1,-1 1 1,1-2 0,0 0-1,-20-6 1,1-2-6741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3.077"/>
    </inkml:context>
    <inkml:brush xml:id="br0">
      <inkml:brushProperty name="width" value="0.05" units="cm"/>
      <inkml:brushProperty name="height" value="0.05" units="cm"/>
    </inkml:brush>
  </inkml:definitions>
  <inkml:trace contextRef="#ctx0" brushRef="#br0">1 1 24575,'9'0'0,"-8"0"0,-1-1 0,1 1 0,0 0 0,0 0 0,0 0 0,-1 0 0,1 0 0,0 0 0,0 0 0,0 0 0,-1 1 0,1-1 0,0 0 0,0 0 0,-1 1 0,1-1 0,0 0 0,0 1 0,-1-1 0,1 1 0,0-1 0,-1 1 0,1-1 0,-1 1 0,1 0 0,-1-1 0,1 1 0,-1 0 0,1-1 0,-1 1 0,1 0 0,-1-1 0,0 1 0,0 0 0,1 0 0,-1-1 0,0 1 0,0 0 0,0 0 0,0 1 0,6 19 0,-1-1 0,-1 1 0,2 42 0,-6 67 0,-1-65 0,1-47 104,-1 5-839,4 33 1,1-34-6092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2.580"/>
    </inkml:context>
    <inkml:brush xml:id="br0">
      <inkml:brushProperty name="width" value="0.05" units="cm"/>
      <inkml:brushProperty name="height" value="0.05" units="cm"/>
    </inkml:brush>
  </inkml:definitions>
  <inkml:trace contextRef="#ctx0" brushRef="#br0">1951 292 24575,'-639'-87'-1866,"359"51"1332,274 36 534,-493-70 516,6-25-9,463 91 199,30 4-697,0 0 1,-1 0-1,1 1 0,0-1 1,0 0-1,0 0 1,0 0-1,0 0 0,0 0 1,-1 0-1,1 0 0,0 0 1,0 0-1,0 0 1,0 0-1,0 0 0,0 1 1,0-1-1,0 0 1,-1 0-1,1 0 0,0 0 1,0 0-1,0 0 1,0 0-1,0 1 0,0-1 1,0 0-1,0 0 1,0 0-1,0 0 0,0 0 1,0 1-1,0-1 1,0 0-1,0 0 0,0 0 1,0 0-1,0 0 1,0 1-1,0-1 0,0 0 1,0 0-1,0 0 1,0 0-1,11 12-1160,3 0-5650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3.398"/>
    </inkml:context>
    <inkml:brush xml:id="br0">
      <inkml:brushProperty name="width" value="0.05" units="cm"/>
      <inkml:brushProperty name="height" value="0.05" units="cm"/>
    </inkml:brush>
  </inkml:definitions>
  <inkml:trace contextRef="#ctx0" brushRef="#br0">36 8 24575,'0'0'0,"0"0"0,0-1 0,0 1 0,0 0 0,0-1 0,0 1 0,0 0 0,0 0 0,0-1 0,0 1 0,0 0 0,0-1 0,0 1 0,0 0 0,-1 0 0,1-1 0,0 1 0,0 0 0,0 0 0,0-1 0,-1 1 0,1 0 0,0 0 0,0 0 0,-1-1 0,1 1 0,0 0 0,0 0 0,-1 0 0,1 0 0,0-1 0,0 1 0,-1 0 0,1 0 0,0 0 0,-1 0 0,1 0 0,0 0 0,-1 0 0,1 0 0,0 0 0,0 0 0,-1 0 0,1 0 0,0 0 0,-1 0 0,1 0 0,0 0 0,0 1 0,-1-1 0,1 0 0,0 0 0,0 0 0,-1 0 0,1 1 0,-1-1 0,0 1 0,0 0 0,-1-1 0,1 1 0,0 0 0,0 0 0,0 0 0,0 0 0,0 0 0,0 0 0,0 1 0,-1 0 0,0 5 0,0 0 0,0 0 0,1 0 0,-1 0 0,2 1 0,-1-1 0,1 0 0,0 0 0,1 1 0,0-1 0,0 0 0,0 0 0,1 0 0,0 0 0,0 0 0,1 0 0,0-1 0,0 1 0,1-1 0,-1 0 0,1 0 0,1 0 0,7 9 0,-8-11 0,0-1 0,-1 1 0,1-1 0,1 0 0,-1 0 0,0 0 0,1 0 0,-1-1 0,1 0 0,0 0 0,0 0 0,0 0 0,0-1 0,8 2 0,-9-3 0,1 0 0,-1 0 0,1-1 0,0 1 0,-1-1 0,1 0 0,-1 0 0,1-1 0,-1 1 0,0-1 0,0 0 0,1 0 0,-1-1 0,-1 1 0,1-1 0,0 0 0,-1 0 0,6-5 0,-1-2 0,0 1 0,-1-2 0,0 1 0,-1-1 0,0 0 0,-1 0 0,0 0 0,4-18 0,13-24 0,-11 37 0,-11 16 0,0 0 0,0 0 0,1 0 0,-1 0 0,0 0 0,0 0 0,1 0 0,-1 0 0,0 1 0,0-1 0,0 0 0,1 0 0,-1 0 0,0 0 0,0 0 0,1 0 0,-1 0 0,0 1 0,0-1 0,0 0 0,1 0 0,-1 0 0,0 0 0,0 1 0,0-1 0,0 0 0,0 0 0,1 0 0,-1 1 0,0-1 0,0 0 0,0 0 0,0 1 0,0-1 0,0 0 0,0 1 0,5 36 0,-4-25 0,1 1 16,6 45-707,17 67 1,-19-107-6136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3.704"/>
    </inkml:context>
    <inkml:brush xml:id="br0">
      <inkml:brushProperty name="width" value="0.05" units="cm"/>
      <inkml:brushProperty name="height" value="0.05" units="cm"/>
    </inkml:brush>
  </inkml:definitions>
  <inkml:trace contextRef="#ctx0" brushRef="#br0">1 22 24575,'0'-3'0,"0"-4"0,2-1 0,5 5 0,1 4 0,-1 6 0,-2 5 0,-1 2 0,0 6 0,1 4 0,-1 5 0,-1 2 0,-2 0 0,0-1 0,0 2 0,-1-3 0,0-6-8191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4.007"/>
    </inkml:context>
    <inkml:brush xml:id="br0">
      <inkml:brushProperty name="width" value="0.05" units="cm"/>
      <inkml:brushProperty name="height" value="0.05" units="cm"/>
    </inkml:brush>
  </inkml:definitions>
  <inkml:trace contextRef="#ctx0" brushRef="#br0">3 288 24575,'-1'-24'0,"0"-23"0,1 45 0,0-1 0,0 0 0,1 0 0,-1 1 0,1-1 0,0 0 0,-1 1 0,1-1 0,1 1 0,-1-1 0,0 1 0,3-5 0,-2 6 0,-1 0 0,1 0 0,-1 0 0,1 0 0,-1 0 0,1 1 0,0-1 0,0 0 0,-1 1 0,1-1 0,0 1 0,0 0 0,0 0 0,-1-1 0,1 1 0,0 0 0,2 1 0,38 5 0,-24-3 0,-6-2 0,8 2 0,0-1 0,0-1 0,0-1 0,31-3 0,-48 2 0,1 1 0,0-1 0,0 0 0,-1 0 0,1 0 0,0 0 0,-1-1 0,1 0 0,-1 1 0,0-1 0,1 0 0,-1-1 0,0 1 0,0-1 0,0 1 0,-1-1 0,1 0 0,-1 0 0,1 0 0,-1 0 0,0 0 0,0-1 0,0 1 0,-1-1 0,1 1 0,-1-1 0,0 0 0,0 1 0,0-1 0,0-5 0,0 2 0,0 0 0,-1 0 0,0-1 0,0 1 0,0 0 0,-1 0 0,0-1 0,-1 1 0,1 0 0,-2 0 0,-4-12 0,7 19 0,0 0 0,0-1 0,-1 1 0,1 0 0,0 0 0,0-1 0,-1 1 0,1 0 0,0 0 0,0-1 0,-1 1 0,1 0 0,0 0 0,-1 0 0,1 0 0,0 0 0,-1 0 0,1-1 0,0 1 0,-1 0 0,1 0 0,0 0 0,0 0 0,-1 0 0,1 0 0,0 0 0,-1 0 0,1 0 0,0 0 0,-1 1 0,1-1 0,0 0 0,-1 0 0,1 0 0,0 0 0,-1 0 0,1 1 0,0-1 0,0 0 0,-1 0 0,1 0 0,0 1 0,0-1 0,-1 0 0,1 0 0,0 1 0,0-1 0,0 0 0,0 1 0,-1-1 0,1 0 0,0 0 0,0 1 0,0-1 0,0 0 0,0 1 0,0-1 0,0 0 0,0 1 0,-7 22 0,5-3 0,1 1 0,1 0 0,0 0 0,2-1 0,0 1 0,1-1 0,1 1 0,1-1 0,1 0 0,1-1 0,10 20 0,-6-18-1365,0-6-5461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4.361"/>
    </inkml:context>
    <inkml:brush xml:id="br0">
      <inkml:brushProperty name="width" value="0.05" units="cm"/>
      <inkml:brushProperty name="height" value="0.05" units="cm"/>
    </inkml:brush>
  </inkml:definitions>
  <inkml:trace contextRef="#ctx0" brushRef="#br0">1 207 24575,'0'-10'0,"0"8"0,-1-1 0,1 0 0,0 0 0,0 0 0,1 0 0,-1 1 0,0-1 0,1 0 0,0 0 0,-1 1 0,1-1 0,0 0 0,2-2 0,-3 5 0,1 0 0,-1-1 0,0 1 0,0 0 0,0 0 0,0 0 0,1 0 0,-1 0 0,0 0 0,0 0 0,0 0 0,1 0 0,-1 0 0,0 0 0,0 0 0,0 0 0,1 0 0,-1 0 0,0 0 0,0 0 0,0 0 0,1 1 0,-1-1 0,0 0 0,0 0 0,0 0 0,0 0 0,1 0 0,-1 0 0,0 0 0,0 1 0,0-1 0,0 0 0,0 0 0,0 0 0,1 0 0,-1 1 0,0-1 0,0 0 0,0 0 0,0 0 0,0 0 0,0 1 0,0-1 0,0 0 0,0 0 0,0 0 0,0 1 0,5 11 0,-5-10 0,5 14 0,-1 1 0,-1 0 0,0-1 0,-1 2 0,-1-1 0,-1 0 0,0 0 0,-5 28 0,5-44 0,0-1 0,0 1 0,0-1 0,0 1 0,-1 0 0,1-1 0,0 1 0,0-1 0,0 1 0,-1-1 0,1 1 0,0-1 0,-1 1 0,1-1 0,-1 1 0,1-1 0,0 1 0,-1-1 0,0 1 0,-6-5 0,-3-20 0,6 4 0,1-1 0,1 1 0,1-1 0,1 0 0,1 1 0,0-1 0,2 0 0,0 1 0,2 0 0,0 0 0,14-34 0,-17 48 0,1 1 0,0 0 0,0 0 0,0 0 0,1 1 0,0-1 0,7-6 0,-10 10 0,0 0 0,0-1 0,1 1 0,-1 1 0,1-1 0,-1 0 0,0 0 0,1 0 0,0 1 0,-1-1 0,1 1 0,-1-1 0,1 1 0,0 0 0,-1 0 0,1 0 0,0 0 0,-1 0 0,1 0 0,-1 0 0,1 0 0,0 0 0,-1 1 0,1-1 0,0 1 0,-1-1 0,1 1 0,-1 0 0,1 0 0,-1-1 0,2 3 0,3 2 0,-1 0 0,1 0 0,-1 1 0,-1-1 0,1 1 0,-1 1 0,0-1 0,0 1 0,-1-1 0,4 11 0,3 11 0,8 36 0,-15-54 0,25 129-620,-25-123-125,0 3-6081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4.700"/>
    </inkml:context>
    <inkml:brush xml:id="br0">
      <inkml:brushProperty name="width" value="0.05" units="cm"/>
      <inkml:brushProperty name="height" value="0.05" units="cm"/>
    </inkml:brush>
  </inkml:definitions>
  <inkml:trace contextRef="#ctx0" brushRef="#br0">1 56 24575,'0'-3'0,"3"-1"0,3-3 0,5 0 0,2-1 0,5 0 0,6-2 0,-2 2-8191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5.025"/>
    </inkml:context>
    <inkml:brush xml:id="br0">
      <inkml:brushProperty name="width" value="0.05" units="cm"/>
      <inkml:brushProperty name="height" value="0.05" units="cm"/>
    </inkml:brush>
  </inkml:definitions>
  <inkml:trace contextRef="#ctx0" brushRef="#br0">18 101 24575,'0'-7'0,"0"1"0,0 0 0,-1 0 0,0 0 0,0-1 0,-1 1 0,-3-9 0,5 15 0,0 0 0,0 0 0,0 0 0,0 0 0,0 0 0,0 0 0,0 0 0,0 0 0,0 0 0,0-1 0,0 1 0,0 0 0,0 0 0,0 0 0,0 0 0,0 0 0,0 0 0,0 0 0,0 0 0,0 0 0,0 0 0,-1 0 0,1 0 0,0 0 0,0 0 0,0-1 0,0 1 0,0 0 0,0 0 0,0 0 0,0 0 0,0 0 0,0 0 0,0 0 0,0 0 0,0 0 0,0 0 0,-1 0 0,1 0 0,0 0 0,0 0 0,0 0 0,0 0 0,0 0 0,0 0 0,0 0 0,0 0 0,0 0 0,0 0 0,0 0 0,0 0 0,0 0 0,-1 0 0,1 0 0,0 0 0,0 0 0,0 0 0,0 1 0,0-1 0,0 0 0,0 0 0,0 0 0,0 0 0,0 0 0,0 0 0,0 0 0,0 0 0,-3 9 0,2 11 0,1 236 0,6-290 0,0 1 0,2 0 0,2 0 0,15-37 0,-24 68 0,0 0 0,-1 0 0,1 1 0,0-1 0,0 0 0,0 1 0,0-1 0,0 1 0,1-1 0,-1 1 0,0 0 0,1-1 0,-1 1 0,1 0 0,-1 0 0,4-2 0,-4 3 0,0 0 0,0 0 0,0 0 0,0 0 0,0 0 0,0 0 0,1 0 0,-1 1 0,0-1 0,0 0 0,0 1 0,0-1 0,0 1 0,0-1 0,0 1 0,0-1 0,0 1 0,0-1 0,-1 1 0,1 0 0,0 0 0,0-1 0,0 1 0,-1 0 0,1 0 0,0 0 0,-1 0 0,1 0 0,-1 0 0,1 1 0,9 16 0,13 36 0,-18-42 0,-1 1 0,2-1 0,0 0 0,1 0 0,0 0 0,14 16 0,-21-27 0,1 1 0,0-1 0,0 0 0,0 0 0,0 0 0,0 0 0,0-1 0,0 1 0,1 0 0,-1 0 0,0-1 0,0 1 0,0 0 0,1-1 0,-1 1 0,0-1 0,1 0 0,-1 0 0,1 1 0,-1-1 0,0 0 0,1 0 0,-1 0 0,1 0 0,-1 0 0,0-1 0,1 1 0,-1 0 0,0-1 0,1 1 0,-1-1 0,0 1 0,0-1 0,1 0 0,-1 1 0,0-1 0,0 0 0,0 0 0,0 0 0,0 0 0,0 0 0,0 0 0,0 0 0,0 0 0,0 0 0,0-2 0,4-4 0,-1 0 0,0-1 0,0 1 0,-1-1 0,0 0 0,2-11 0,0-6 0,0 0 0,-2-1 0,-2 1 0,0 0 0,-3-29 0,2 51 49,0 0 0,-1 0 0,1 0-1,-1 0 1,0 0 0,-2-5 0,2 7-108,1 0 0,0 0 0,-1 1 0,1-1 0,-1 0 0,1 1 1,-1-1-1,1 0 0,-1 1 0,0-1 0,1 1 0,-1-1 1,0 1-1,1-1 0,-1 1 0,0 0 0,0-1 0,0 1 0,1 0 1,-1-1-1,0 1 0,0 0 0,0 0 0,1 0 0,-1 0 0,0 0 1,0 0-1,-1 0 0,-8 2-6767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5.438"/>
    </inkml:context>
    <inkml:brush xml:id="br0">
      <inkml:brushProperty name="width" value="0.05" units="cm"/>
      <inkml:brushProperty name="height" value="0.05" units="cm"/>
    </inkml:brush>
  </inkml:definitions>
  <inkml:trace contextRef="#ctx0" brushRef="#br0">37 134 24575,'0'0'0,"1"0"0,0 1 0,0-1 0,0 0 0,0 1 0,-1-1 0,1 1 0,0 0 0,0-1 0,-1 1 0,1 0 0,-1-1 0,1 1 0,0 0 0,-1 0 0,1-1 0,-1 1 0,0 0 0,1 0 0,-1 0 0,0 0 0,1 0 0,-1 0 0,0-1 0,0 1 0,0 0 0,0 0 0,0 0 0,0 0 0,0 2 0,-1 29 0,-31 195 0,27-203 0,1-18 0,1-15 0,-1-26 0,3 1 0,0-1 0,3 0 0,0 0 0,10-41 0,-9 52 0,2 1 0,1-1 0,0 1 0,2 1 0,10-23 0,-17 43 0,0 0 0,1 0 0,-1 0 0,0 0 0,1 0 0,-1 0 0,1 1 0,-1-1 0,1 0 0,0 1 0,0 0 0,0-1 0,2 0 0,-3 1 0,0 1 0,0 0 0,0 0 0,0-1 0,1 1 0,-1 0 0,0 0 0,0 0 0,0 0 0,0 1 0,0-1 0,0 0 0,0 0 0,0 1 0,0-1 0,0 0 0,0 1 0,0-1 0,0 1 0,0-1 0,-1 1 0,1 0 0,0-1 0,0 1 0,0 0 0,-1 0 0,1-1 0,0 1 0,-1 0 0,1 1 0,5 6 0,-1 1 0,0-1 0,-1 1 0,0 0 0,0 0 0,-1 1 0,3 9 0,10 74 0,-10-55 0,10 102-1365,-15-118-5461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5.741"/>
    </inkml:context>
    <inkml:brush xml:id="br0">
      <inkml:brushProperty name="width" value="0.05" units="cm"/>
      <inkml:brushProperty name="height" value="0.05" units="cm"/>
    </inkml:brush>
  </inkml:definitions>
  <inkml:trace contextRef="#ctx0" brushRef="#br0">0 64 24575,'3'0'0,"4"-3"0,4-4 0,2-4 0,3-2 0,3-3 0,0 2-8191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6.916"/>
    </inkml:context>
    <inkml:brush xml:id="br0">
      <inkml:brushProperty name="width" value="0.05" units="cm"/>
      <inkml:brushProperty name="height" value="0.05" units="cm"/>
    </inkml:brush>
  </inkml:definitions>
  <inkml:trace contextRef="#ctx0" brushRef="#br0">1250 1 24575,'-17'1'0,"1"1"0,-1 1 0,-26 7 0,1 1 0,-39 7 0,2 4 0,0 3 0,2 4 0,1 3 0,-140 82 0,169-83 0,2 1 0,1 2 0,1 2 0,2 2 0,2 2 0,2 1 0,-45 64 0,63-76 0,2 0 0,1 1 0,1 1 0,2 0 0,-15 54 0,21-60 0,2 0 0,1 1 0,2-1 0,0 1 0,1 0 0,2 0 0,1-1 0,5 30 0,-3-37 0,1 1 0,0-1 0,1-1 0,1 1 0,1-1 0,0-1 0,2 1 0,12 17 0,-6-14 0,0-1 0,0-1 0,2 0 0,0-1 0,36 24 0,-23-21 0,1-2 0,0 0 0,2-2 0,0-2 0,0-1 0,1-2 0,1-1 0,53 7 0,-20-9 0,0-4 0,1-3 0,-1-2 0,0-4 0,0-3 0,0-2 0,-1-4 0,0-2 0,-2-4 0,0-2 0,98-49 0,-122 49 0,0-3 0,-2-1 0,0-2 0,-2-2 0,-2-2 0,0 0 0,-3-3 0,0-1 0,-3-1 0,-1-2 0,45-77 0,-58 83 0,0 0 0,-2-1 0,-2-1 0,-1 0 0,-1 0 0,8-72 0,-15 77 0,-2-1 0,-1 1 0,-2 0 0,-1 0 0,-1 0 0,-1 0 0,-2 0 0,-1 1 0,-13-30 0,14 42 0,-1 0 0,0 0 0,-2 1 0,0 1 0,0 0 0,-1 0 0,-1 1 0,-1 0 0,0 1 0,-1 0 0,0 1 0,0 1 0,-2 0 0,1 1 0,-1 1 0,-1 0 0,1 2 0,-2-1 0,-22-5 0,-11 0-43,0 2 0,0 2-1,-1 3 1,-56 0 0,-211 20-360,127 10-280,-233 59 1,303-53-5525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8.453"/>
    </inkml:context>
    <inkml:brush xml:id="br0">
      <inkml:brushProperty name="width" value="0.05" units="cm"/>
      <inkml:brushProperty name="height" value="0.05" units="cm"/>
    </inkml:brush>
  </inkml:definitions>
  <inkml:trace contextRef="#ctx0" brushRef="#br0">705 1162 24575,'-1'-13'0,"0"0"0,-1 0 0,0 1 0,-1-1 0,-1 1 0,0 0 0,0 0 0,-11-19 0,-8-10 0,-29-39 0,35 56 0,-96-139 0,-81-127 0,134 194 0,-112-202 0,155 260 0,2 88-1365,10-35-5461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2.966"/>
    </inkml:context>
    <inkml:brush xml:id="br0">
      <inkml:brushProperty name="width" value="0.05" units="cm"/>
      <inkml:brushProperty name="height" value="0.05" units="cm"/>
    </inkml:brush>
  </inkml:definitions>
  <inkml:trace contextRef="#ctx0" brushRef="#br0">30 1 24575,'-3'3'0,"-4"1"0,-3 2 0,2 1 0,6-1 0,9 1 0,6 2 0,7 3 0,6 5 0,4 8 0,2 9 0,3 10 0,3 9 0,1 8 0,-6-8-8191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9.678"/>
    </inkml:context>
    <inkml:brush xml:id="br0">
      <inkml:brushProperty name="width" value="0.05" units="cm"/>
      <inkml:brushProperty name="height" value="0.05" units="cm"/>
    </inkml:brush>
  </inkml:definitions>
  <inkml:trace contextRef="#ctx0" brushRef="#br0">52 427 24575,'-8'-13'0,"2"2"0,4 12 0,2 8 0,21 191 0,-9-117 0,-4-3 0,-4-33 0,13 59 0,-14-101 0,-2-15 0,-2-21 0,-45-259 0,26 183 0,-14-214 0,33 311 0,1-1 0,1 1 0,0-1 0,1 1 0,0-1 0,0 1 0,1 0 0,6-17 0,-6 23 0,-1 0 0,1 0 0,0 0 0,0 0 0,0 0 0,0 0 0,1 1 0,-1-1 0,1 1 0,0 0 0,0 0 0,0 1 0,1-1 0,-1 1 0,0 0 0,1 0 0,0 0 0,-1 1 0,1 0 0,7-2 0,1 2 0,0 0 0,0 1 0,0 0 0,0 1 0,0 1 0,-1 0 0,1 0 0,0 1 0,-1 1 0,0 0 0,19 9 0,-13-4 0,0 1 0,-1 0 0,0 1 0,0 1 0,-1 0 0,23 25 0,-33-31 0,-1-1 0,0 1 0,-1 1 0,1-1 0,-1 1 0,-1-1 0,1 1 0,-1 0 0,0 0 0,0 1 0,-1-1 0,0 1 0,-1-1 0,0 1 0,1 12 0,-2-11 0,-1 0 0,-1 0 0,1 0 0,-1-1 0,-1 1 0,1 0 0,-2-1 0,1 0 0,-1 0 0,0 0 0,-1 0 0,0-1 0,-7 10 0,-9 6 0,-1 0 0,-1-1 0,-1-2 0,-1 0 0,0-1 0,-1-2 0,-1-1 0,-31 14 0,57-30 0,-5 4 0,-1-1 0,0 0 0,0 0 0,0-1 0,0 0 0,0 0 0,-1-1 0,-10 2 0,51-13 0,-21 10 0,0 0 0,1 0 0,-1 1 0,0 1 0,0 0 0,0 1 0,0 0 0,0 1 0,0 0 0,15 9 0,13 8 0,55 39 0,-68-42 0,3 2 0,3 3 0,0-2 0,1-1 0,47 19 0,-65-35 342,-16-4-391,1 0 0,-1 0 0,1 0 1,-1 0-1,1 0 0,-1-1 0,0 1 0,1 0 1,-1 0-1,0 0 0,1 0 0,-1 0 1,1-1-1,-1 1 0,0 0 0,1 0 1,-1-1-1,0 1 0,0 0 0,1-1 1,-1 1-1,0 0 0,0 0 0,1-1 1,-1 1-1,0-1 0,0 1 0,0 0 1,1-1-1,-1 1 0,0-1 0,0 1 0,0 0 1,0-1-1,0-8-6777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0.216"/>
    </inkml:context>
    <inkml:brush xml:id="br0">
      <inkml:brushProperty name="width" value="0.05" units="cm"/>
      <inkml:brushProperty name="height" value="0.05" units="cm"/>
    </inkml:brush>
  </inkml:definitions>
  <inkml:trace contextRef="#ctx0" brushRef="#br0">1 12 24575,'0'-1'0,"0"1"0,0 0 0,0-1 0,0 1 0,0-1 0,0 1 0,0-1 0,0 1 0,0 0 0,0-1 0,0 1 0,0-1 0,0 1 0,0 0 0,1-1 0,-1 1 0,0 0 0,0-1 0,0 1 0,1 0 0,-1-1 0,0 1 0,1 0 0,-1-1 0,0 1 0,1 0 0,-1 0 0,0-1 0,1 1 0,0 0 0,12 3 0,11 16 0,-15-4 0,0 1 0,-1 1 0,0-1 0,-1 1 0,8 31 0,-8-25 0,10 42-86,16 129 1,-23-129-1109,-7-42-5632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0.537"/>
    </inkml:context>
    <inkml:brush xml:id="br0">
      <inkml:brushProperty name="width" value="0.05" units="cm"/>
      <inkml:brushProperty name="height" value="0.05" units="cm"/>
    </inkml:brush>
  </inkml:definitions>
  <inkml:trace contextRef="#ctx0" brushRef="#br0">1 168 24575,'0'2'0,"3"2"0,4-3 0,3-5 0,6-1 0,7-4 0,7-2 0,8-2 0,5-3 0,5 0 0,3-2 0,1 1 0,-3-1 0,-3 4 0,-6 3 0,-8 1 0,-7 2 0,-6 3-8191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0.847"/>
    </inkml:context>
    <inkml:brush xml:id="br0">
      <inkml:brushProperty name="width" value="0.05" units="cm"/>
      <inkml:brushProperty name="height" value="0.05" units="cm"/>
    </inkml:brush>
  </inkml:definitions>
  <inkml:trace contextRef="#ctx0" brushRef="#br0">8 172 24575,'-1'-1'0,"0"-1"0,0 1 0,1 0 0,-1 0 0,0 0 0,1-1 0,-1 1 0,1 0 0,-1-1 0,1 1 0,0-1 0,0 1 0,-1 0 0,1-1 0,0 1 0,0-1 0,0 1 0,1 0 0,-1-1 0,0 1 0,0 0 0,1-1 0,-1 1 0,1 0 0,-1-1 0,1 1 0,0 0 0,0 0 0,-1-1 0,1 1 0,0 0 0,0 0 0,0 0 0,0 0 0,2-1 0,2-3 0,0 0 0,0 0 0,1 0 0,0 1 0,10-6 0,20-6 0,0 1 0,1 2 0,1 1 0,0 2 0,0 2 0,1 1 0,0 3 0,51-1 0,-84 4-97,-1 1-1,0 0 1,1 0-1,-1 1 1,0-1-1,0 1 1,1 1-1,-1-1 1,0 0-1,0 1 1,0 0-1,0 1 0,7 3 1,-1 5-6729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1.652"/>
    </inkml:context>
    <inkml:brush xml:id="br0">
      <inkml:brushProperty name="width" value="0.05" units="cm"/>
      <inkml:brushProperty name="height" value="0.05" units="cm"/>
    </inkml:brush>
  </inkml:definitions>
  <inkml:trace contextRef="#ctx0" brushRef="#br0">405 84 24575,'0'-4'0,"0"-1"0,0 0 0,0 1 0,-1-1 0,0 1 0,0-1 0,0 1 0,0 0 0,-3-7 0,2 9 0,1-1 0,-1 1 0,0 0 0,0 0 0,0 0 0,0 1 0,0-1 0,0 0 0,0 1 0,0-1 0,-1 1 0,1 0 0,-1 0 0,1 0 0,-1 0 0,1 0 0,-6-1 0,-3 1 0,0-1 0,0 2 0,-1-1 0,1 1 0,0 1 0,0 0 0,-1 1 0,1 0 0,0 1 0,0 0 0,1 0 0,-1 1 0,1 1 0,-11 5 0,6-1 0,-1 0 0,1 1 0,1 1 0,0 0 0,0 0 0,2 2 0,-1 0 0,-12 17 0,20-24 0,1 1 0,0 0 0,0 0 0,0 0 0,1 0 0,0 1 0,0 0 0,1-1 0,0 1 0,0 0 0,1 0 0,0 0 0,1 0 0,0 0 0,1 13 0,0-11 0,1-1 0,1 0 0,-1 1 0,1-1 0,1 0 0,0-1 0,0 1 0,1-1 0,0 0 0,0 0 0,1 0 0,13 13 0,-2-5 0,2 0 0,0-1 0,0 0 0,2-2 0,-1 0 0,2-2 0,0 0 0,38 13 0,-29-15 0,-1 0 0,1-2 0,0-2 0,0-1 0,1-1 0,38-1 0,-57-3 57,0 0 0,0-1 0,0 0 0,0-1 0,18-7 0,-25 8-164,-1 0 0,0 0 1,0 0-1,-1-1 0,1 0 1,0 0-1,-1 0 0,0-1 1,0 0-1,0 1 0,0-1 1,-1-1-1,1 1 0,-1 0 1,4-9-1,-2 3-6719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2.983"/>
    </inkml:context>
    <inkml:brush xml:id="br0">
      <inkml:brushProperty name="width" value="0.05" units="cm"/>
      <inkml:brushProperty name="height" value="0.05" units="cm"/>
    </inkml:brush>
  </inkml:definitions>
  <inkml:trace contextRef="#ctx0" brushRef="#br0">391 18 24575,'0'-1'0,"-1"0"0,1 1 0,0-1 0,-1 0 0,1 0 0,0 1 0,-1-1 0,1 0 0,-1 1 0,0-1 0,1 0 0,-1 1 0,1-1 0,-1 1 0,0-1 0,0 1 0,1-1 0,-1 1 0,0 0 0,0-1 0,1 1 0,-1 0 0,0 0 0,0-1 0,0 1 0,1 0 0,-1 0 0,-1 0 0,-28-3 0,26 3 0,-29 1 0,-1 1 0,0 2 0,1 1 0,-42 13 0,-8 0 0,79-18 0,-1 1 0,1 0 0,-1 0 0,0 0 0,1 1 0,-8 3 0,12-5 0,-1 0 0,1 0 0,0 1 0,-1-1 0,1 0 0,-1 1 0,1-1 0,0 0 0,-1 1 0,1-1 0,0 1 0,-1-1 0,1 1 0,0-1 0,0 0 0,-1 1 0,1-1 0,0 1 0,0-1 0,0 1 0,0-1 0,0 2 0,0-1 0,0 0 0,0 0 0,1 0 0,-1 0 0,1 0 0,-1 0 0,1 0 0,-1 0 0,1 0 0,0 0 0,-1 0 0,1 0 0,0-1 0,0 1 0,1 1 0,11 11 0,0 1 0,0 1 0,-1 0 0,-1 0 0,-1 1 0,0 1 0,-1-1 0,-1 2 0,-1-1 0,0 1 0,-1 0 0,6 30 0,19 120 0,-3-14 0,-27-151 0,-1 0 0,1 0 0,0-1 0,0 1 0,0-1 0,0 1 0,0-1 0,0 1 0,1-1 0,-1 1 0,1-1 0,-1 0 0,1 0 0,0 0 0,0 0 0,0 0 0,0 0 0,3 1 0,-1-1 0,0-1 0,0 1 0,0-1 0,1 0 0,-1-1 0,0 1 0,1 0 0,-1-1 0,0 0 0,8-1 0,36-5 0,0-2 0,-1-2 0,64-23 0,-38 11 0,-63 20 113,-6 1-247,0 0-1,-1 1 1,1-2 0,0 1-1,-1 0 1,1-1 0,-1 0-1,1 1 1,-1-1-1,4-4 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3.291"/>
    </inkml:context>
    <inkml:brush xml:id="br0">
      <inkml:brushProperty name="width" value="0.05" units="cm"/>
      <inkml:brushProperty name="height" value="0.05" units="cm"/>
    </inkml:brush>
  </inkml:definitions>
  <inkml:trace contextRef="#ctx0" brushRef="#br0">0 115 24575,'0'-3'0,"3"-4"0,4 0 0,6-3 0,5 1 0,4-1 0,4 1 0,4 0 0,3 0 0,1 0 0,-2 1 0,-1 2 0,-3-1 0,-3 0 0,-6 2-8191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6.505"/>
    </inkml:context>
    <inkml:brush xml:id="br0">
      <inkml:brushProperty name="width" value="0.05" units="cm"/>
      <inkml:brushProperty name="height" value="0.05" units="cm"/>
    </inkml:brush>
  </inkml:definitions>
  <inkml:trace contextRef="#ctx0" brushRef="#br0">0 1 24575,'1'8'0,"0"0"0,1 0 0,-1-1 0,2 1 0,-1 0 0,6 11 0,2 8 0,35 98 0,120 231 0,-161-349 98,-3-4-195,0 0-1,0-1 0,0 1 1,1-1-1,-1 1 1,1-1-1,-1 0 1,1 1-1,0-1 1,0 0-1,0 0 1,0 0-1,0-1 0,3 3 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6.834"/>
    </inkml:context>
    <inkml:brush xml:id="br0">
      <inkml:brushProperty name="width" value="0.05" units="cm"/>
      <inkml:brushProperty name="height" value="0.05" units="cm"/>
    </inkml:brush>
  </inkml:definitions>
  <inkml:trace contextRef="#ctx0" brushRef="#br0">30 154 24575,'-1'0'0,"-1"-1"0,1 1 0,0-1 0,0 1 0,0-1 0,0 1 0,0-1 0,0 0 0,0 0 0,0 1 0,0-1 0,0 0 0,0 0 0,0 0 0,1 0 0,-1 0 0,0 0 0,1 0 0,-1 0 0,1-1 0,-1 1 0,0-1 0,-8-27 0,9 26 0,0 0 0,0 1 0,0-1 0,1 0 0,-1 1 0,1-1 0,-1 0 0,1 1 0,0-1 0,0 1 0,0-1 0,0 1 0,0-1 0,1 1 0,-1 0 0,1 0 0,-1 0 0,1 0 0,0 0 0,0 0 0,0 0 0,0 0 0,0 1 0,0-1 0,1 1 0,-1 0 0,0-1 0,1 1 0,3-1 0,8-3 0,1 0 0,-1 1 0,30-5 0,-35 8 0,21-5-195,1 2 0,0 1 0,0 1 0,0 2 0,1 1 0,36 6 0,-37 0-6631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7.163"/>
    </inkml:context>
    <inkml:brush xml:id="br0">
      <inkml:brushProperty name="width" value="0.05" units="cm"/>
      <inkml:brushProperty name="height" value="0.05" units="cm"/>
    </inkml:brush>
  </inkml:definitions>
  <inkml:trace contextRef="#ctx0" brushRef="#br0">1 32 24575,'0'3'0,"2"1"0,5 0 0,3-1 0,4-1 0,1-3 0,5-3 0,4 1 0,4-3 0,4 0 0,1 0 0,1 0 0,1-1 0,-3 2 0,-7 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5.281"/>
    </inkml:context>
    <inkml:brush xml:id="br0">
      <inkml:brushProperty name="width" value="0.05" units="cm"/>
      <inkml:brushProperty name="height" value="0.05" units="cm"/>
    </inkml:brush>
  </inkml:definitions>
  <inkml:trace contextRef="#ctx0" brushRef="#br0">0 0 24575,'859'23'-2560,"-467"-8"1290,1302 32-2446,2-28 3707,-1610-20 843,14 1 4445,-108 0-5225,-10-1 122,1 1 1,0 1-1,0 1 1,-24 4-1,36-4-151,1-1 1,-1 1-1,0 0 0,0 0 1,1 0-1,-1 1 0,1 0 1,0 0-1,0 0 0,0 0 0,0 0 1,0 1-1,1 0 0,0 0 1,-1 0-1,2 0 0,-1 0 1,0 1-1,-3 7 0,-1 8-25,0 0 0,1 1 0,1 0 0,-4 33 0,-1 90 0,7-76 0,-10 698 0,13-588 0,1-177 0,-1 1 0,0 0 0,0 0 0,0-1 0,0 1 0,0 0 0,0-1 0,0 1 0,-1 0 0,1 0 0,0-1 0,-1 1 0,0-1 0,1 1 0,-1 0 0,0-1 0,0 0 0,0 1 0,0-1 0,0 1 0,0-1 0,0 0 0,-1 0 0,1 0 0,0 1 0,-1-1 0,1 0 0,0-1 0,-1 1 0,0 0 0,1 0 0,-1-1 0,1 1 0,-1-1 0,0 1 0,1-1 0,-1 0 0,0 1 0,0-1 0,1 0 0,-1 0 0,-2-1 0,-106 1-1365,66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4.164"/>
    </inkml:context>
    <inkml:brush xml:id="br0">
      <inkml:brushProperty name="width" value="0.05" units="cm"/>
      <inkml:brushProperty name="height" value="0.05" units="cm"/>
    </inkml:brush>
  </inkml:definitions>
  <inkml:trace contextRef="#ctx0" brushRef="#br0">518 33 24575,'0'-2'0,"-1"1"0,1 0 0,0-1 0,-1 1 0,1 0 0,-1-1 0,1 1 0,-1 0 0,0 0 0,1 0 0,-1-1 0,0 1 0,0 0 0,0 0 0,0 0 0,0 0 0,0 0 0,0 1 0,0-1 0,0 0 0,-1 0 0,1 1 0,0-1 0,0 1 0,-1-1 0,1 1 0,0-1 0,-2 1 0,-2-1 0,0-1 0,0 2 0,0-1 0,0 1 0,0-1 0,-8 2 0,-4 2 0,0 0 0,0 1 0,0 2 0,-25 10 0,-60 36 0,36-16 0,-83 62 0,147-97 29,0 0-1,1 1 1,-1-1-1,0 1 0,1-1 1,-1 1-1,1 0 1,-1 0-1,1-1 1,0 1-1,-2 4 1,3-6-42,0 1 0,0-1 1,0 0-1,0 1 0,0-1 1,0 0-1,0 1 0,0-1 1,0 0-1,0 1 1,0-1-1,0 1 0,0-1 1,0 0-1,1 1 0,-1-1 1,0 0-1,0 1 0,0-1 1,1 0-1,-1 0 0,0 1 1,0-1-1,1 0 1,-1 0-1,0 1 0,17 4-1352,0-4-5461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58.557"/>
    </inkml:context>
    <inkml:brush xml:id="br0">
      <inkml:brushProperty name="width" value="0.05" units="cm"/>
      <inkml:brushProperty name="height" value="0.05" units="cm"/>
    </inkml:brush>
  </inkml:definitions>
  <inkml:trace contextRef="#ctx0" brushRef="#br0">13 61 24575,'0'0'0,"-1"0"0,1 0 0,-1 0 0,1 0 0,0 0 0,-1 0 0,1 0 0,-1 0 0,1 0 0,-1 0 0,1 0 0,-1 0 0,1 0 0,-1 0 0,1 0 0,0 1 0,-1-1 0,1 0 0,-1 0 0,1 1 0,0-1 0,-1 0 0,1 0 0,0 1 0,-1-1 0,1 0 0,0 1 0,-1-1 0,1 1 0,5 14 0,-3-10 0,63 116 0,4 6 0,-17-2 0,18 35 0,-66-157 0,-2-11 0,-1-17 0,0 19 0,14-161 0,-10 139 0,1 0 0,1 1 0,20-51 0,-26 76 0,0 0 0,-1 0 0,1 0 0,0 1 0,0-1 0,0 1 0,1-1 0,-1 0 0,0 1 0,1 0 0,-1-1 0,0 1 0,1 0 0,0 0 0,1-1 0,-2 2 0,0-1 0,0 1 0,0 0 0,1 0 0,-1 0 0,0 0 0,0 0 0,0 0 0,0 0 0,1 1 0,-1-1 0,0 0 0,0 1 0,0-1 0,0 0 0,0 1 0,0 0 0,0-1 0,0 1 0,0 0 0,0-1 0,0 1 0,-1 0 0,1 0 0,0 0 0,1 1 0,24 28 0,26 40 0,23 27 0,-66-87 0,1 0 0,0-1 0,1 0 0,0 0 0,0-1 0,20 10 0,-29-17 0,1 1 0,-1-1 0,0-1 0,1 1 0,-1 0 0,1 0 0,-1-1 0,1 0 0,-1 1 0,1-1 0,-1 0 0,1 0 0,-1 0 0,1-1 0,-1 1 0,1 0 0,-1-1 0,1 0 0,3-1 0,-3 0 0,1 0 0,-1-1 0,0 1 0,0-1 0,1 1 0,-2-1 0,1 0 0,0 0 0,-1-1 0,5-6 0,1-5 0,-1 0 0,0-1 0,-1 0 0,6-28 0,-4 10 0,-2 0 0,-2 0 0,-1 0 0,-2-1 0,-1 0 0,-9-64 0,9 97 0,0-2 0,-1 0 0,1 0 0,-1-1 0,0 1 0,0 0 0,0 0 0,-1 0 0,1 0 0,-1 0 0,0 1 0,0-1 0,0 0 0,-1 1 0,-2-4 0,-3 5-1365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0.388"/>
    </inkml:context>
    <inkml:brush xml:id="br0">
      <inkml:brushProperty name="width" value="0.05" units="cm"/>
      <inkml:brushProperty name="height" value="0.05" units="cm"/>
    </inkml:brush>
  </inkml:definitions>
  <inkml:trace contextRef="#ctx0" brushRef="#br0">209 207 24575,'0'-4'0,"1"0"0,-1 0 0,1 0 0,0 0 0,0-1 0,1 1 0,-1 1 0,1-1 0,0 0 0,0 0 0,0 0 0,1 1 0,-1 0 0,1-1 0,4-4 0,6-4 0,0 1 0,23-16 0,-12 10 0,-15 10 0,15-11 0,-23 18 0,0-1 0,0 0 0,0 0 0,0 0 0,0 0 0,0 0 0,-1 0 0,1 0 0,0 0 0,0 0 0,-1 0 0,1 0 0,-1-1 0,1 1 0,0-2 0,-2 2 0,1 0 0,0 1 0,-1-1 0,1 0 0,0 1 0,-1-1 0,1 0 0,-1 1 0,1-1 0,-1 1 0,1-1 0,-1 1 0,1-1 0,-1 1 0,0-1 0,1 1 0,-1-1 0,0 1 0,1 0 0,-1 0 0,0-1 0,0 1 0,-20-6 0,19 5 0,-15-3 0,-1 1 0,-1 1 0,1 0 0,0 2 0,0 0 0,0 1 0,0 0 0,0 2 0,0 0 0,0 1 0,0 1 0,1 1 0,0 0 0,0 1 0,-19 12 0,34-18 0,0 0 0,0 0 0,0 0 0,0 1 0,0-1 0,0 1 0,1-1 0,-1 1 0,0 0 0,1 0 0,0 0 0,-1 0 0,1 0 0,0 0 0,0 0 0,0 0 0,0 0 0,0 0 0,1 1 0,-1-1 0,1 0 0,-1 0 0,1 1 0,0-1 0,0 0 0,0 1 0,0-1 0,0 0 0,1 1 0,-1-1 0,1 0 0,0 1 0,-1-1 0,1 0 0,0 0 0,0 0 0,0 0 0,2 3 0,5 7 0,1 1 0,1-1 0,0-1 0,20 19 0,-19-19 0,1 1 0,-1 0 0,0 2 0,-1-1 0,-1 1 0,0 0 0,-1 1 0,0 0 0,8 26 0,-13-33 0,0 1 0,1-1 0,0 1 0,0-1 0,1-1 0,0 1 0,7 7 0,-9-12 0,0 0 0,1 0 0,0 0 0,-1 0 0,1-1 0,0 0 0,0 0 0,0 0 0,1 0 0,-1 0 0,0-1 0,1 0 0,-1 0 0,1 0 0,-1-1 0,6 1 0,7-1-170,1-1-1,-1 0 0,0-2 1,0 0-1,0-1 0,0 0 1,29-13-1,-15 4-6655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0.700"/>
    </inkml:context>
    <inkml:brush xml:id="br0">
      <inkml:brushProperty name="width" value="0.05" units="cm"/>
      <inkml:brushProperty name="height" value="0.05" units="cm"/>
    </inkml:brush>
  </inkml:definitions>
  <inkml:trace contextRef="#ctx0" brushRef="#br0">86 69 24575,'-6'3'0,"-7"1"0,-8 0 0,-3 2 0,8 0 0,11-2 0,13-3 0,12-2 0,15-4 0,9-5 0,9 1 0,4-2 0,4 1 0,-2-1 0,-3 2 0,-8 0 0,-6-3 0,-11 2-8191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0.999"/>
    </inkml:context>
    <inkml:brush xml:id="br0">
      <inkml:brushProperty name="width" value="0.05" units="cm"/>
      <inkml:brushProperty name="height" value="0.05" units="cm"/>
    </inkml:brush>
  </inkml:definitions>
  <inkml:trace contextRef="#ctx0" brushRef="#br0">384 154 24575,'-1'-8'0,"0"0"0,-1 0 0,0 0 0,-1 0 0,0 1 0,0-1 0,-1 1 0,0 0 0,0 0 0,0 0 0,-1 0 0,0 1 0,0-1 0,-1 1 0,-12-9 0,13 11 0,0 1 0,0-1 0,0 1 0,-1 1 0,0-1 0,1 1 0,-1 0 0,0 0 0,0 1 0,0-1 0,-1 1 0,1 1 0,0-1 0,-11 2 0,8 0 0,0 0 0,0 1 0,0 0 0,0 1 0,0-1 0,1 2 0,0 0 0,0 0 0,-13 8 0,12-6 0,0 0 0,0 1 0,1 0 0,0 1 0,0 0 0,0 0 0,1 1 0,1 0 0,-1 0 0,1 1 0,1-1 0,0 1 0,0 0 0,1 1 0,0-1 0,-4 22 0,7-25 0,1-1 0,0 1 0,0-1 0,0 1 0,1-1 0,0 1 0,0-1 0,1 0 0,0 1 0,0-1 0,0 0 0,1 0 0,4 7 0,-2-5 0,1 0 0,-1-1 0,2 1 0,-1-1 0,1-1 0,0 1 0,0-1 0,12 7 0,-1-3 0,1 1 0,1-2 0,0-1 0,0 0 0,0-2 0,1 0 0,30 4 0,-24-7-273,0 0 0,0-2 0,0-1 0,42-6 0,-22-2-6553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1.302"/>
    </inkml:context>
    <inkml:brush xml:id="br0">
      <inkml:brushProperty name="width" value="0.05" units="cm"/>
      <inkml:brushProperty name="height" value="0.05" units="cm"/>
    </inkml:brush>
  </inkml:definitions>
  <inkml:trace contextRef="#ctx0" brushRef="#br0">234 64 24575,'0'-3'0,"0"0"0,0 0 0,0 0 0,0 0 0,-1 1 0,1-1 0,-1 0 0,0 0 0,0 0 0,0 1 0,0-1 0,0 1 0,-1-1 0,1 1 0,-1-1 0,-2-1 0,3 2 0,-1 0 0,0 1 0,0-1 0,0 1 0,-1 0 0,1 0 0,0 0 0,0 0 0,-1 0 0,1 0 0,0 1 0,-1-1 0,1 1 0,-1-1 0,-2 1 0,-3 0 0,0 1 0,1 0 0,-1 0 0,1 1 0,-1 0 0,1 0 0,0 1 0,0-1 0,0 2 0,-12 6 0,12-5 0,1 0 0,-1 0 0,1 0 0,0 0 0,1 1 0,-1 0 0,1 1 0,0-1 0,1 1 0,-1 0 0,1 0 0,1 0 0,0 1 0,0-1 0,0 1 0,1 0 0,0 0 0,0-1 0,1 1 0,0 1 0,0 15 0,2-14 0,-1 0 0,2 0 0,-1 0 0,1 0 0,1 0 0,0 0 0,0-1 0,1 1 0,1-1 0,-1 0 0,1 0 0,1 0 0,-1-1 0,2 0 0,-1 0 0,1-1 0,8 8 0,-4-6 38,-1-2 0,1 1 0,0-1 0,1-1 0,0 0 0,0-1 0,0 0 0,15 3 0,-6-3-380,-1-1 1,1-1 0,-1-1-1,30 0 1,2-4-6485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1.770"/>
    </inkml:context>
    <inkml:brush xml:id="br0">
      <inkml:brushProperty name="width" value="0.05" units="cm"/>
      <inkml:brushProperty name="height" value="0.05" units="cm"/>
    </inkml:brush>
  </inkml:definitions>
  <inkml:trace contextRef="#ctx0" brushRef="#br0">18 13 24575,'-4'-5'0,"-5"-2"0,9 7 0,-1 1 0,1-1 0,-1 1 0,1-1 0,0 1 0,-1-1 0,1 1 0,0-1 0,0 1 0,0-1 0,-1 1 0,1-1 0,0 1 0,0-1 0,0 1 0,0 0 0,0-1 0,0 1 0,0-1 0,0 1 0,0 0 0,0-1 0,0 1 0,1 0 0,4 64 0,17 80 0,-10-80 0,9 66 0,6-2 0,71 204 0,-88-308-682,16 29-1,-11-28-6143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2.088"/>
    </inkml:context>
    <inkml:brush xml:id="br0">
      <inkml:brushProperty name="width" value="0.05" units="cm"/>
      <inkml:brushProperty name="height" value="0.05" units="cm"/>
    </inkml:brush>
  </inkml:definitions>
  <inkml:trace contextRef="#ctx0" brushRef="#br0">23 1 24575,'-2'3'0,"-2"3"0,-3 5 0,1 2 0,3 0 0,2 0 0,5-2 0,7 0 0,5-2 0,5 0 0,5 0 0,4 0 0,2-2 0,2-1 0,-4-2-8191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42.404"/>
    </inkml:context>
    <inkml:brush xml:id="br0">
      <inkml:brushProperty name="width" value="0.05" units="cm"/>
      <inkml:brushProperty name="height" value="0.05" units="cm"/>
    </inkml:brush>
  </inkml:definitions>
  <inkml:trace contextRef="#ctx0" brushRef="#br0">207 139 24575,'6'-15'0,"-1"0"0,0-1 0,-1 1 0,0-1 0,2-24 0,-6 39 0,0 0 0,0 0 0,1 0 0,-1-1 0,0 1 0,0 0 0,-1 0 0,1 0 0,0 0 0,0 0 0,0 0 0,-1 0 0,1 0 0,0 0 0,-1 0 0,1 0 0,-2-1 0,2 2 0,0-1 0,-1 1 0,1 0 0,-1 0 0,1 0 0,-1 0 0,1 0 0,0-1 0,-1 1 0,1 0 0,-1 0 0,1 0 0,-1 0 0,1 0 0,-1 0 0,1 0 0,-1 0 0,1 1 0,0-1 0,-1 0 0,1 0 0,-1 0 0,1 0 0,-1 1 0,1-1 0,-1 0 0,-3 3 0,1-1 0,0 1 0,-1 0 0,1 0 0,0 0 0,0 0 0,-2 5 0,-97 160 300,35-53-1965,44-77-5161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03.994"/>
    </inkml:context>
    <inkml:brush xml:id="br0">
      <inkml:brushProperty name="width" value="0.05" units="cm"/>
      <inkml:brushProperty name="height" value="0.05" units="cm"/>
    </inkml:brush>
  </inkml:definitions>
  <inkml:trace contextRef="#ctx0" brushRef="#br0">1 8 24575,'0'3'0,"0"4"0,3 0 0,3 0 0,5-2 0,2-2 0,3-1 0,1-1 0,3-3 0,2-3 0,-1 1 0,3 1 0,-1-2 0,-1 0 0,-1 0 0,-1 2 0,-5-2 0,-4 0-8191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04.305"/>
    </inkml:context>
    <inkml:brush xml:id="br0">
      <inkml:brushProperty name="width" value="0.05" units="cm"/>
      <inkml:brushProperty name="height" value="0.05" units="cm"/>
    </inkml:brush>
  </inkml:definitions>
  <inkml:trace contextRef="#ctx0" brushRef="#br0">15 135 24575,'-3'0'0,"-3"0"0,1-2 0,5-2 0,5-3 0,5 1 0,4-3 0,1-2 0,5 1 0,2-2 0,3 0 0,0 1 0,-2-1 0,2 3 0,-4-1 0,-2 1 0,-2 3 0,-4 2-8191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7.193"/>
    </inkml:context>
    <inkml:brush xml:id="br0">
      <inkml:brushProperty name="width" value="0.05" units="cm"/>
      <inkml:brushProperty name="height" value="0.05" units="cm"/>
    </inkml:brush>
  </inkml:definitions>
  <inkml:trace contextRef="#ctx0" brushRef="#br0">171 1 24575,'1'0'0,"1"0"0,-1 1 0,0-1 0,0 0 0,0 1 0,0-1 0,-1 1 0,1-1 0,0 1 0,0-1 0,0 1 0,0 0 0,0-1 0,-1 1 0,1 0 0,0 0 0,-1 0 0,1-1 0,0 1 0,-1 0 0,1 0 0,0 1 0,10 26 0,-10-24 0,5 17 0,-1 0 0,-1 0 0,-1 1 0,-1-1 0,0 1 0,-3 30 0,-4 4 0,-14 69 0,-93 291 0,38-168 0,70-236 0,2-6 0,0 0 0,1 1 0,-1-1 0,1 0 0,0 0 0,1 1 0,-1-1 0,1 0 0,0 1 0,2 8 0,-1-14 0,-1 0 0,1 0 0,-1 0 0,1 0 0,-1 0 0,1 0 0,0 0 0,0 0 0,-1-1 0,1 1 0,0 0 0,0-1 0,0 1 0,0 0 0,0-1 0,0 1 0,0-1 0,0 1 0,0-1 0,0 0 0,0 1 0,0-1 0,0 0 0,0 0 0,0 0 0,1 0 0,-1 0 0,1 0 0,34-6 0,-31 5 0,89-20 0,0 4 0,1 4 0,110 0 0,351 22 0,-22 0 0,-505-9 0,53-3 0,-72 2 0,-1 0 0,1 0 0,-1-1 0,1-1 0,15-6 0,-24 9 5,-1 0 1,0 0-1,0 0 0,1 0 0,-1 0 1,0 0-1,0-1 0,1 1 0,-1 0 1,0 0-1,0 0 0,1 0 0,-1 0 1,0 0-1,0-1 0,1 1 0,-1 0 1,0 0-1,0 0 0,0-1 0,0 1 1,0 0-1,1 0 0,-1-1 0,0 1 0,0 0 1,0 0-1,0-1 0,0 1 0,0 0 1,0 0-1,0-1 0,0 1 0,0 0 1,0 0-1,0-1 0,0 1 0,0 0 1,0 0-1,0-1 0,0 1 0,0 0 1,0-1-1,0 1 0,0 0 0,0 0 1,-1 0-1,1-1 0,0 1 0,0 0 0,0 0 1,0-1-1,-1 1 0,1 0 0,0 0 1,0 0-1,0 0 0,-1-1 0,1 1 1,0 0-1,0 0 0,-1 0 0,1 0 1,0 0-1,-18-8-1507,17 8 1298,-17-5-6622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05.902"/>
    </inkml:context>
    <inkml:brush xml:id="br0">
      <inkml:brushProperty name="width" value="0.05" units="cm"/>
      <inkml:brushProperty name="height" value="0.05" units="cm"/>
    </inkml:brush>
  </inkml:definitions>
  <inkml:trace contextRef="#ctx0" brushRef="#br0">600 1 24575,'-1'1'0,"0"1"0,0-1 0,0 1 0,0-1 0,0 1 0,0-1 0,-1 0 0,1 0 0,0 0 0,-1 0 0,1 0 0,-1 0 0,0 0 0,1 0 0,-1-1 0,0 1 0,-2 0 0,-2 2 0,-20 11 0,1 2 0,0 0 0,2 1 0,0 2 0,1 0 0,1 2 0,0 0 0,-19 28 0,-12 22 0,-61 110 0,78-119 0,-53 132 0,76-161 0,2 0 0,1 0 0,2 1 0,1 0 0,1 1 0,1 42 0,4-64 0,1 1 0,1 0 0,0 0 0,1-1 0,0 1 0,1-1 0,1 0 0,0 0 0,0 0 0,1-1 0,1 0 0,0 0 0,1 0 0,14 16 0,-5-11 0,0 0 0,1-2 0,1 0 0,0-1 0,1 0 0,0-2 0,37 17 0,19 3-126,1-4-1,125 29 1,166 13-298,-337-64 420,298 45 4,58 10 0,-342-52 0,-45-9 13,0-1 0,0 1 0,0-1 0,0 1 0,-1 0 0,1-1 0,0 1 0,0-1 0,0 1 0,0 0 0,0-1 0,0 1 0,-1 0 0,1-1 0,0 1 0,0 0 0,-1-1 0,1 1 0,0 0 0,-1-1 1,1 1-1,0 0 0,0 0 0,-1-1 0,1 1 0,-1 0 0,1 0 0,0 0 0,-1-1 0,0 1 0,-15-13 390,-7-5-1768,12 10-5461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06.222"/>
    </inkml:context>
    <inkml:brush xml:id="br0">
      <inkml:brushProperty name="width" value="0.05" units="cm"/>
      <inkml:brushProperty name="height" value="0.05" units="cm"/>
    </inkml:brush>
  </inkml:definitions>
  <inkml:trace contextRef="#ctx0" brushRef="#br0">190 0 24575,'-1'3'0,"1"-1"0,1 1 0,-1-1 0,0 1 0,0-1 0,1 0 0,0 1 0,-1-1 0,1 0 0,0 1 0,0-1 0,0 0 0,0 0 0,1 0 0,2 3 0,0 0 0,1-1 0,0-1 0,0 1 0,0-1 0,8 4 0,41 20 0,-36-19 0,0 1 0,0 0 0,-1 2 0,19 14 0,-34-23 0,1 0 0,-1 0 0,0 0 0,0 1 0,0-1 0,0 1 0,0-1 0,0 1 0,-1 0 0,1-1 0,-1 1 0,0 0 0,1 0 0,-1 0 0,-1 0 0,1 0 0,0 0 0,-1 1 0,0 3 0,0-3 0,-1 0 0,0 0 0,0 0 0,0-1 0,0 1 0,-1 0 0,1 0 0,-1-1 0,0 1 0,0-1 0,-1 0 0,1 0 0,-4 4 0,-8 7 0,-1-1 0,0-1 0,0 0 0,-33 17 0,-173 87-1365,145-81-5461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07.094"/>
    </inkml:context>
    <inkml:brush xml:id="br0">
      <inkml:brushProperty name="width" value="0.05" units="cm"/>
      <inkml:brushProperty name="height" value="0.05" units="cm"/>
    </inkml:brush>
  </inkml:definitions>
  <inkml:trace contextRef="#ctx0" brushRef="#br0">3105 200 24575,'11'-5'0,"-1"-1"0,0 0 0,13-11 0,-21 16 0,-1 0 0,1-1 0,0 1 0,0-1 0,-1 1 0,1-1 0,-1 1 0,1-1 0,-1 0 0,0 0 0,0 0 0,0 0 0,0 0 0,0 0 0,0 0 0,0 0 0,-1-1 0,1 1 0,-1 0 0,1 0 0,-1 0 0,0-1 0,0 1 0,-1-4 0,1 5 0,-1-1 0,0 0 0,0 0 0,0 0 0,0 1 0,0-1 0,-1 1 0,1-1 0,0 1 0,-1-1 0,1 1 0,-1 0 0,0 0 0,1 0 0,-4-2 0,-31-11 0,31 13 0,-34-10 12,0 2 1,0 2-1,-79-4 0,-124 14-256,-376 65-1664,6 58 835,107 16 1084,355-89-82,-183 92-1,270-113-142,-92 63 0,134-80 185,1 1 0,0 0 0,2 2 0,0 0 0,0 1 1,2 1-1,-23 36 0,34-47 125,0 0 0,0 0 0,1 0 1,1 1-1,-1 0 0,2 0 0,-1 0 0,1 0 0,1 0 1,0 1-1,0-1 0,1 0 0,1 1 0,-1-1 0,2 0 1,-1 0-1,1 0 0,1 0 0,0 0 0,0 0 1,1 0-1,1-1 0,-1 0 0,1 0 0,1 0 0,0 0 1,8 9-1,4 0 18,0 0 1,1-2-1,1 0 0,0-1 1,1-1-1,0-1 1,2-1-1,-1-1 1,1-1-1,28 8 0,19 4-413,2-4 0,86 11 0,-13-11-310,248-2 1,149-49-336,171-80-140,-512 65 399,288-109 0,-205 30-270,-250 109 1043,-1-2 0,-1-1 0,-1-1 0,-1-2 0,53-55 0,-74 69 15,-1 0 1,1-1-1,-2-1 0,1 0 0,-2 0 0,0 0 0,7-20 0,-10 25-13,-1-1 0,-1 0 0,1 0 0,-1 0 0,-1 0 0,1 0 0,-1 0 0,-1 0 0,0 0 0,0 0 0,0 0 0,-1 0 0,0 1 0,-3-9 0,-2 3 114,1 0 0,-1 0 0,-1 0 0,-1 1 0,1 0 0,-2 1 0,0 0 0,0 0 0,-20-15 0,0 3-201,-1 2 0,-60-30 0,13 14-185,-2 3-1,-1 4 1,-111-25-1,-268-28-1726,155 50-322,17 10 641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1.184"/>
    </inkml:context>
    <inkml:brush xml:id="br0">
      <inkml:brushProperty name="width" value="0.05" units="cm"/>
      <inkml:brushProperty name="height" value="0.05" units="cm"/>
    </inkml:brush>
  </inkml:definitions>
  <inkml:trace contextRef="#ctx0" brushRef="#br0">36 7 24575,'0'0'0,"0"0"0,0 0 0,0 0 0,-1 0 0,1 0 0,0 0 0,0 0 0,0 0 0,0 0 0,0 0 0,0 0 0,-1 1 0,1-1 0,0 0 0,0 0 0,0 0 0,0 0 0,0 0 0,-1-1 0,1 1 0,0 0 0,0 0 0,0 0 0,0 0 0,0 0 0,-1 0 0,1 0 0,0 0 0,0 0 0,0 0 0,0 0 0,0 0 0,0 0 0,0 0 0,-1-1 0,1 1 0,0 0 0,0 0 0,0 0 0,0 0 0,0 0 0,0 0 0,0-1 0,0 1 0,0 0 0,0 0 0,0 0 0,0 0 0,0 0 0,0-1 0,0 1 0,0 0 0,0 0 0,0 0 0,0 0 0,0 0 0,0-1 0,0 1 0,0 0 0,0 0 0,0 0 0,0 0 0,0 0 0,0-1 0,1 1 0,-1 0 0,1 0 0,-1 0 0,1-1 0,-1 1 0,0 0 0,1 0 0,-1 0 0,1 0 0,-1 0 0,1 0 0,-1 0 0,1 0 0,-1 0 0,1 0 0,-1 0 0,1 1 0,-1-1 0,1 0 0,-1 0 0,1 0 0,-1 0 0,1 1 0,-1-1 0,0 0 0,1 1 0,2 1 0,-1 1 0,0-1 0,1 1 0,-1-1 0,0 1 0,0 0 0,-1 0 0,1 0 0,-1 0 0,1 0 0,-1 0 0,0 0 0,0 1 0,-1-1 0,1 0 0,0 1 0,-1 5 0,1 5 0,-1 0 0,-3 26 0,-1-19 0,2-1 0,1 1 0,0 0 0,5 37 0,-4-53 0,1 1 0,1-1 0,-1 0 0,1 0 0,0 0 0,0 0 0,0 0 0,1 0 0,0 0 0,0-1 0,0 0 0,0 1 0,1-1 0,-1 0 0,1-1 0,0 1 0,0-1 0,1 1 0,-1-1 0,1 0 0,-1-1 0,1 1 0,0-1 0,5 2 0,-1-1 0,1-1 0,-1 0 0,0 0 0,1-1 0,-1 0 0,1 0 0,-1-1 0,19-2 0,-25 1 0,1 1 0,-1-1 0,1 0 0,-1 0 0,1 0 0,-1 0 0,0 0 0,0-1 0,1 0 0,-1 0 0,0 1 0,-1-2 0,1 1 0,0 0 0,0-1 0,-1 1 0,0-1 0,1 1 0,-1-1 0,0 0 0,0 0 0,-1 0 0,1-1 0,-1 1 0,1 0 0,0-5 0,0-2 0,-1 0 0,0 0 0,-1 0 0,0 0 0,-1 0 0,0 0 0,0 0 0,-1 0 0,-1 1 0,1-1 0,-1 1 0,-1-1 0,0 1 0,-7-12 0,3 7 0,0 1 0,-1 0 0,-1 0 0,0 1 0,-1 0 0,0 0 0,0 2 0,-18-14 0,23 20 0,0 0 0,0 1 0,-1 0 0,1 0 0,-1 0 0,0 0 0,0 1 0,0 0 0,0 1 0,0 0 0,0 0 0,-14 0 0,17 1 0,0 0 0,0 1 0,0 0 0,0 0 0,1 0 0,-1 0 0,0 0 0,1 1 0,-1-1 0,1 1 0,-1 0 0,1 0 0,0 1 0,0-1 0,0 1 0,0-1 0,0 1 0,0 0 0,1 0 0,-1 0 0,1 0 0,0 1 0,0-1 0,0 1 0,-1 3 0,2-4-124,0 0 0,0-1 0,0 1 0,1 0 0,-1 0 0,1-1-1,0 1 1,-1 0 0,1 0 0,1 3 0,2 6-6702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1.513"/>
    </inkml:context>
    <inkml:brush xml:id="br0">
      <inkml:brushProperty name="width" value="0.05" units="cm"/>
      <inkml:brushProperty name="height" value="0.05" units="cm"/>
    </inkml:brush>
  </inkml:definitions>
  <inkml:trace contextRef="#ctx0" brushRef="#br0">0 87 24575,'1'-7'0,"0"-1"0,0 1 0,0 0 0,5-13 0,-5 17 0,-1 1 0,1 0 0,0-1 0,0 1 0,0 0 0,0 0 0,0 0 0,1-1 0,-1 1 0,1 1 0,-1-1 0,1 0 0,0 0 0,0 1 0,0-1 0,0 1 0,2-2 0,-3 2 0,0 1 0,0 0 0,0 1 0,0-1 0,0 0 0,0 0 0,0 0 0,0 0 0,0 1 0,0-1 0,0 1 0,0-1 0,-1 0 0,1 1 0,0 0 0,0-1 0,0 1 0,-1-1 0,1 1 0,0 0 0,-1-1 0,1 1 0,0 0 0,-1 0 0,1 0 0,-1 0 0,1 1 0,14 28 0,-13-24 0,9 24-24,-2 0 1,-1 1-1,6 49 0,-6-31-1246,-4-23-5556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1.839"/>
    </inkml:context>
    <inkml:brush xml:id="br0">
      <inkml:brushProperty name="width" value="0.05" units="cm"/>
      <inkml:brushProperty name="height" value="0.05" units="cm"/>
    </inkml:brush>
  </inkml:definitions>
  <inkml:trace contextRef="#ctx0" brushRef="#br0">33 333 24575,'19'-33'0,"-13"24"0,0-1 0,-1 0 0,0 0 0,0 0 0,2-11 0,-23 42 0,-2 10 0,11-19 0,0 0 0,0 1 0,1-1 0,0 1 0,1 0 0,1 1 0,-4 16 0,8-28 0,-1 0 0,1-1 0,0 1 0,-1 0 0,1 0 0,0 0 0,0 0 0,0 0 0,1 0 0,-1 0 0,0 0 0,1 0 0,-1-1 0,1 1 0,0 0 0,0 0 0,-1 0 0,1-1 0,0 1 0,0-1 0,1 1 0,-1-1 0,0 1 0,0-1 0,1 1 0,-1-1 0,1 0 0,-1 0 0,1 0 0,0 0 0,-1 0 0,1 0 0,0 0 0,0-1 0,0 1 0,-1 0 0,1-1 0,0 0 0,0 1 0,2-1 0,2 0 0,0 0 0,0 0 0,0-1 0,0 0 0,0 0 0,0 0 0,0-1 0,0 0 0,-1 0 0,1 0 0,8-5 0,-5 1 0,-1 0 0,0-1 0,0 0 0,-1 0 0,1-1 0,-1 0 0,-1 0 0,0-1 0,0 1 0,-1-1 0,0 0 0,0-1 0,-1 0 0,0 1 0,-1-1 0,2-11 0,1-5 0,-1-2 0,-2 1 0,-1 0 0,-3-53 0,-5 26 0,5 51 0,1 1 0,-1-1 0,0 0 0,0 0 0,0 1 0,0-1 0,0 1 0,-1-1 0,1 1 0,-1 0 0,0-1 0,1 1 0,-1 0 0,0 0 0,0 0 0,-4-2 0,5 3 0,1 1 0,-1 0 0,0 0 0,0 0 0,0-1 0,0 1 0,1 0 0,-1 0 0,0 0 0,0 0 0,0 1 0,0-1 0,1 0 0,-1 0 0,0 0 0,0 1 0,1-1 0,-1 0 0,0 1 0,0-1 0,1 0 0,-1 1 0,0-1 0,1 1 0,-1-1 0,0 1 0,1 0 0,-1-1 0,1 1 0,-1 0 0,1-1 0,-1 1 0,1 0 0,0 0 0,-1-1 0,1 1 0,0 0 0,-1 0 0,1-1 0,0 3 0,-9 35 0,5-7 0,2 1 0,1-1 0,1 0 0,5 32 0,-3-47 0,1-1 0,0 0 0,1 0 0,0 0 0,1 0 0,1-1 0,0 1 0,1-2 0,1 1 0,9 13 0,0-9-1365,-2-5-5461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2.238"/>
    </inkml:context>
    <inkml:brush xml:id="br0">
      <inkml:brushProperty name="width" value="0.05" units="cm"/>
      <inkml:brushProperty name="height" value="0.05" units="cm"/>
    </inkml:brush>
  </inkml:definitions>
  <inkml:trace contextRef="#ctx0" brushRef="#br0">1073 13 24575,'-14'-4'0,"-1"1"0,0 1 0,1 0 0,-1 1 0,0 0 0,0 1 0,0 1 0,0 1 0,-15 3 0,-1 2 0,1 0 0,0 3 0,-36 15 0,22-3 0,0 1 0,2 2 0,1 2 0,1 2 0,2 1 0,0 2 0,-50 57 0,42-35 0,2 1 0,3 2 0,2 2 0,-52 107 0,67-113 0,3 0 0,1 1 0,-12 59 0,25-86 0,2 1 0,1 0 0,2 1 0,0-1 0,2 0 0,1 1 0,1-1 0,7 31 0,-5-44 0,0 0 0,1-1 0,0 0 0,1 0 0,1 0 0,0-1 0,1 0 0,0-1 0,1 0 0,1 0 0,0 0 0,0-1 0,17 13 0,-11-12 0,1 0 0,0-1 0,1-1 0,0-1 0,0-1 0,1 0 0,0-1 0,1-1 0,28 5 0,-10-5-24,-1-2 1,1-2-1,0-1 0,0-2 0,-1-1 0,1-2 1,-1-2-1,0-1 0,0-2 0,-1-2 0,0-1 1,0-2-1,52-29 0,-44 18-9,-2-1-1,0-3 1,-2-1 0,-1-3-1,-2 0 1,-1-3 0,-2-1-1,-2-1 1,50-75 0,-49 58 33,-3-2 0,-1-1 0,22-67 0,-37 83 0,-1-1 0,-3-1 0,-1 0 0,-2 0 0,1-57 0,-7 84 0,-1 0 0,-1 0 0,-1 1 0,-1-1 0,0 0 0,-1 1 0,-6-17 0,7 26 0,0 0 0,0 0 0,-1 1 0,0-1 0,0 1 0,-1 0 0,1 0 0,-1 1 0,0-1 0,-1 1 0,1 0 0,-1 1 0,0-1 0,-1 1 0,1 0 0,-1 1 0,1-1 0,-9-2 0,-3 1 35,-1 1-1,1 0 1,-1 1 0,0 1-1,1 1 1,-1 1 0,0 0-1,-23 4 1,-148 34-1319,176-35 1002,-95 25-5989</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7.221"/>
    </inkml:context>
    <inkml:brush xml:id="br0">
      <inkml:brushProperty name="width" value="0.05" units="cm"/>
      <inkml:brushProperty name="height" value="0.05" units="cm"/>
    </inkml:brush>
  </inkml:definitions>
  <inkml:trace contextRef="#ctx0" brushRef="#br0">113 677 24575,'-6'4'0,"-1"0"0,1 0 0,-1-1 0,0 0 0,1-1 0,-1 1 0,0-1 0,-1-1 0,-12 3 0,18-4 0,-1 0 0,1 0 0,0 0 0,-1-1 0,1 1 0,0-1 0,-1 1 0,-2-2 0,4 2 0,1 0 0,0 0 0,-1 0 0,1-1 0,0 1 0,-1 0 0,1 0 0,0 0 0,-1-1 0,1 1 0,0 0 0,-1 0 0,1-1 0,0 1 0,0 0 0,-1-1 0,1 1 0,0 0 0,0-1 0,0 1 0,-1 0 0,1-1 0,0 1 0,0-1 0,0 1 0,0 0 0,0-1 0,0 1 0,0-1 0,0 1 0,0 0 0,0-1 0,0 1 0,0-1 0,0 1 0,0 0 0,0-1 0,0 1 0,1-1 0,-1 1 0,0 0 0,0-1 0,0 1 0,0 0 0,1-1 0,-1 1 0,0 0 0,1 0 0,-1-1 0,0 1 0,0 0 0,1-1 0,-1 1 0,0 0 0,1 0 0,0-1 0,12-8 0,1 0 0,0 1 0,1 0 0,0 2 0,0-1 0,1 2 0,17-5 0,-4 1 0,358-101-360,8 20-448,-325 75 647,1592-338-1969,-1639 348 2130,87-22 0,-92 19 489,-13 4-485,-6 2-701,-14 2-3831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7.584"/>
    </inkml:context>
    <inkml:brush xml:id="br0">
      <inkml:brushProperty name="width" value="0.05" units="cm"/>
      <inkml:brushProperty name="height" value="0.05" units="cm"/>
    </inkml:brush>
  </inkml:definitions>
  <inkml:trace contextRef="#ctx0" brushRef="#br0">1 596 24575,'1'-2'0,"-1"-1"0,1 1 0,0 0 0,1 0 0,-1 0 0,0 0 0,0 0 0,1 0 0,-1 0 0,1 0 0,0 0 0,-1 1 0,1-1 0,0 1 0,0-1 0,2 0 0,2-3 0,15-11 0,1 1 0,1 0 0,1 2 0,31-14 0,108-33 0,-131 49 0,245-75-764,360-64-1,292 7-1949,-757 121-1234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9.075"/>
    </inkml:context>
    <inkml:brush xml:id="br0">
      <inkml:brushProperty name="width" value="0.05" units="cm"/>
      <inkml:brushProperty name="height" value="0.05" units="cm"/>
    </inkml:brush>
  </inkml:definitions>
  <inkml:trace contextRef="#ctx0" brushRef="#br0">320 13 24575,'0'0'0,"0"-1"0,0 1 0,0-1 0,0 1 0,0 0 0,0-1 0,0 1 0,0-1 0,0 1 0,0 0 0,0-1 0,0 1 0,0-1 0,0 1 0,0 0 0,0-1 0,0 1 0,0 0 0,0-1 0,-1 1 0,1 0 0,0-1 0,0 1 0,-1 0 0,1-1 0,0 1 0,0 0 0,-1-1 0,1 1 0,0 0 0,-1 0 0,1-1 0,0 1 0,-1 0 0,-11 9 0,-10 26 0,22-34 0,-43 84 0,-45 130 0,82-199 0,-28 79-99,4 1 0,-26 146 0,46-176 39,3 0 1,2 0-1,4 0 1,12 119-1,-6-151 60,2 0 0,1-1 0,1 0 0,2 0 0,1-1 0,2-1 0,1 0 0,1-1 0,2 0 0,1-2 0,1 0 0,1-1 0,1-1 0,2-1 0,1-1 0,0-2 0,44 30 0,-2-9-198,1-3 1,3-3-1,0-3 0,105 33 0,317 63-899,317 0-899,8-90 1141,-576-53 689,-207 9 289,0-2 0,0-1 0,-1-2 0,55-21-1,-80 26 84,0 0-1,0-1 0,0 0 0,-1 0 1,0-1-1,0 0 0,0-1 0,11-11 0,-16 14-58,0 0 0,-1 0 0,1 0 0,-1 0 0,0 0 0,0 0 0,0-1 0,0 1 0,-1-1 0,0 0 0,0 1-1,0-1 1,-1 0 0,1 0 0,-1 0 0,0 1 0,0-1 0,-1 0 0,-1-7 0,-2-2-127,-1 1 0,-1-1 0,0 1-1,-1 0 1,0 0 0,-1 0 0,0 1 0,-1 1 0,0-1 0,-1 1 0,0 1 0,-1 0-1,0 1 1,-24-16 0,22 18-1385,1 2-5461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7.864"/>
    </inkml:context>
    <inkml:brush xml:id="br0">
      <inkml:brushProperty name="width" value="0.05" units="cm"/>
      <inkml:brushProperty name="height" value="0.05" units="cm"/>
    </inkml:brush>
  </inkml:definitions>
  <inkml:trace contextRef="#ctx0" brushRef="#br0">1 0 24575,'13'4'0,"1"-1"0,1 0 0,-1-1 0,23 0 0,-1 1 0,679 34-668,-404-26 481,673 26 187,-918-35 0,-65-2 5,-1 0 0,0 0 0,0 0 0,0 0 0,0 1 0,1-1 0,-1 0 0,0 0 0,0 1 0,0-1 0,0 0 0,0 0 0,0 1 0,0-1 0,1 0 0,-1 0 0,0 1 0,0-1 0,0 0 0,0 0 0,0 1 0,0-1 0,0 0 0,0 0 0,-1 1 0,1-1 0,0 0 0,0 0 0,0 1 0,0-1 0,0 0 0,0 0 0,0 1 0,0-1 0,-1 0 0,1 0 0,-8 21 366,-2 5-72,8-6-299,0 0 0,2 0 0,0 0 0,1 0 0,2 0 0,4 22 0,1 13 0,-4-10 0,-2-1 0,-2 0 0,-8 64 0,-2-43 0,-30 106 0,-8-15 0,-18 65 0,64-213 0,2-6 0,0 0 0,-1 1 0,1-1 0,-1 0 0,0 0 0,1 0 0,-1 0 0,0 0 0,0 0 0,0 0 0,0 0 0,-1 0 0,-2 3 0,4-5-18,-1 0-1,1 0 1,-1 0-1,1 0 1,-1-1-1,1 1 1,0 0-1,-1 0 0,1 0 1,-1-1-1,1 1 1,0 0-1,-1 0 1,1-1-1,-1 1 1,1 0-1,0-1 1,0 1-1,-1 0 1,1-1-1,0 1 0,0-1 1,-1 1-1,1-1 1,0 1-1,0 0 1,0-1-1,0 1 1,-1-2-1,1 1-790,-6-12-6017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19.386"/>
    </inkml:context>
    <inkml:brush xml:id="br0">
      <inkml:brushProperty name="width" value="0.05" units="cm"/>
      <inkml:brushProperty name="height" value="0.05" units="cm"/>
    </inkml:brush>
  </inkml:definitions>
  <inkml:trace contextRef="#ctx0" brushRef="#br0">18 1 24575,'-2'2'0,"0"-1"0,1 0 0,0 0 0,-1 1 0,1-1 0,0 0 0,0 1 0,-1-1 0,1 1 0,0-1 0,1 1 0,-2 2 0,2-2 0,0-1 0,0 0 0,1 0 0,-1 0 0,0 0 0,1 0 0,-1 0 0,1 0 0,-1 1 0,1-2 0,0 1 0,-1 0 0,1 0 0,0 0 0,0 0 0,0 0 0,0 0 0,0-1 0,-1 1 0,1 0 0,0-1 0,2 1 0,33 22 0,1-2 0,2-2 0,0-1 0,42 13 0,10 5 0,-83-33 0,95 45 0,-91-42 0,0 1 0,-1 1 0,1 0 0,-2 1 0,20 19 0,-28-27 0,0 1 0,0 0 0,-1 0 0,1 0 0,-1 1 0,1-1 0,-1 0 0,0 0 0,0 1 0,0-1 0,0 1 0,0-1 0,0 1 0,-1-1 0,0 1 0,1 0 0,-1-1 0,0 1 0,0 0 0,0-1 0,0 1 0,-1-1 0,1 1 0,-1 0 0,0-1 0,1 1 0,-1-1 0,0 0 0,-1 1 0,1-1 0,-2 4 0,-3 1 0,0-1 0,-1 1 0,1-1 0,-1 0 0,0 0 0,-1-1 0,1 0 0,-12 5 0,-39 18-258,-2-2 0,-124 34 0,157-52-333,-107 31-6235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2.874"/>
    </inkml:context>
    <inkml:brush xml:id="br0">
      <inkml:brushProperty name="width" value="0.05" units="cm"/>
      <inkml:brushProperty name="height" value="0.05" units="cm"/>
    </inkml:brush>
  </inkml:definitions>
  <inkml:trace contextRef="#ctx0" brushRef="#br0">1 1 24575,'21'26'0,"16"41"0,50 129 0,-69-149 114,-2 2 0,15 73 0,-26-92-399,-1-1 1,-2 1-1,0 0 1,-2 0-1,-6 46 1,-2-33-6542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3.422"/>
    </inkml:context>
    <inkml:brush xml:id="br0">
      <inkml:brushProperty name="width" value="0.05" units="cm"/>
      <inkml:brushProperty name="height" value="0.05" units="cm"/>
    </inkml:brush>
  </inkml:definitions>
  <inkml:trace contextRef="#ctx0" brushRef="#br0">146 527 24575,'-5'-9'0,"-1"0"0,0 1 0,0 0 0,-12-12 0,-14-18 0,21 22 0,0-1 0,1-1 0,1 0 0,-14-36 0,21 47 0,0 0 0,0-1 0,1 1 0,0 0 0,1-1 0,-1 1 0,1 0 0,0-1 0,1 1 0,0 0 0,0-1 0,1 1 0,0 0 0,0 0 0,1 0 0,5-12 0,0 7 0,0 1 0,0 0 0,1 0 0,1 1 0,0 0 0,0 1 0,1 0 0,0 0 0,0 1 0,1 1 0,0 0 0,0 0 0,1 1 0,16-5 0,-3 2 0,1 2 0,0 0 0,1 2 0,-1 0 0,1 2 0,33 1 0,-34 3 0,0 1 0,1 2 0,-1 0 0,0 2 0,-1 1 0,0 2 0,0 0 0,0 1 0,33 20 0,-43-21 0,0 0 0,-1 2 0,0 0 0,0 0 0,-2 1 0,1 1 0,-1 1 0,-1 0 0,0 0 0,-2 1 0,1 1 0,-2-1 0,0 2 0,12 30 0,-18-38 0,0-1 0,-1 1 0,-1 0 0,0 0 0,0 0 0,0-1 0,-1 1 0,-1 0 0,0 0 0,0 0 0,0 0 0,-3 8 0,0-5 0,-1-1 0,1 0 0,-2-1 0,1 1 0,-2-1 0,1 0 0,-1 0 0,-9 9 0,-5 2 0,-1-1 0,0-1 0,-2-1 0,0-2 0,-1 0 0,-38 18 0,38-21 0,0-2 0,-1-1 0,0-1 0,0-1 0,-52 9 0,73-17 0,1 0 0,-1 0 0,0 0 0,1 0 0,-1 0 0,1-1 0,-7-2 0,11 3 0,-1 0 0,0 0 0,0-1 0,0 1 0,0 0 0,1-1 0,-1 1 0,0-1 0,1 1 0,-1-1 0,0 1 0,1-1 0,-1 1 0,0-1 0,1 0 0,-1 1 0,1-1 0,-1 0 0,1 0 0,-1 1 0,1-1 0,0 0 0,-1 0 0,1 0 0,0 1 0,0-1 0,0 0 0,0 0 0,-1 0 0,1 0 0,0 0 0,0 1 0,1-1 0,-1 0 0,0 0 0,0 0 0,0 0 0,0 1 0,1-1 0,-1 0 0,0 0 0,1 0 0,0 0 0,2-5 0,1 1 0,0 0 0,-1 0 0,2 0 0,-1 1 0,1-1 0,-1 1 0,1 0 0,0 0 0,1 1 0,7-5 0,8-3 0,37-14 0,-33 17 0,1 1 0,-1 0 0,1 2 0,1 1 0,-1 2 0,0 0 0,1 1 0,-1 2 0,1 1 0,-1 1 0,0 1 0,30 9 0,-37-7 0,1 0 0,-1 2 0,0 0 0,0 1 0,-1 1 0,-1 1 0,18 14 0,-23-15 0,0 0 0,-1 1 0,0 1 0,-1 0 0,0 0 0,-1 1 0,0 0 0,-1 1 0,11 26 0,-15-30 0,0 0 0,-1 0 0,-1 0 0,0 1 0,0-1 0,-1 1 0,0-1 0,-1 0 0,0 1 0,-1-1 0,0 1 0,0-1 0,-6 17 0,5-21 0,0 0 0,0 0 0,-1-1 0,0 1 0,0 0 0,0-1 0,-1 0 0,0 0 0,0 0 0,0 0 0,-1-1 0,1 0 0,-1 0 0,0 0 0,-1 0 0,1-1 0,0 0 0,-1 0 0,0 0 0,0-1 0,0 1 0,0-1 0,-9 1 0,5-2 29,1 0-1,0 0 1,-1-1-1,1 0 0,0-1 1,-1 0-1,1-1 1,0 0-1,0 0 1,0-1-1,-10-4 1,0-2-456,0 0 0,1-1 1,-32-24-1,9 2-6399</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4.687"/>
    </inkml:context>
    <inkml:brush xml:id="br0">
      <inkml:brushProperty name="width" value="0.05" units="cm"/>
      <inkml:brushProperty name="height" value="0.05" units="cm"/>
    </inkml:brush>
  </inkml:definitions>
  <inkml:trace contextRef="#ctx0" brushRef="#br0">1 151 24575,'8'0'0,"2"-1"0,1 1 0,0 0 0,0 1 0,0 0 0,-1 1 0,1 0 0,0 0 0,-1 1 0,0 1 0,15 6 0,6 9 0,0 0 0,37 33 0,-51-38 0,-1 1 0,-1 1 0,0 0 0,-1 1 0,14 23 0,-26-38 0,-1 0 0,0 0 0,1 0 0,-1 1 0,0-1 0,0 1 0,0-1 0,-1 0 0,1 1 0,-1 0 0,1-1 0,-1 1 0,0-1 0,0 1 0,0-1 0,0 1 0,0 0 0,-1-1 0,1 1 0,-1-1 0,-1 4 0,1-4 0,-1 1 0,0-1 0,1 0 0,-1 0 0,0 0 0,0 0 0,0 0 0,0-1 0,-1 1 0,1-1 0,0 1 0,-1-1 0,1 0 0,-1 0 0,1 0 0,-1 0 0,0 0 0,1-1 0,-1 1 0,-3-1 0,0 1 0,0 0 0,0-1 0,-1 0 0,1 0 0,0-1 0,0 0 0,0 0 0,0 0 0,0-1 0,0 0 0,0 0 0,1 0 0,-1-1 0,1 0 0,-1 0 0,1 0 0,0-1 0,0 0 0,0 0 0,1 0 0,0 0 0,-1-1 0,1 1 0,1-1 0,-1 0 0,1-1 0,0 1 0,0-1 0,0 1 0,1-1 0,0 0 0,0 0 0,1 0 0,-1 0 0,1 0 0,1 0 0,-1 0 0,1 0 0,0 0 0,0 0 0,1-1 0,0 1 0,2-10 0,1 2 0,1 1 0,0 0 0,1 1 0,0-1 0,1 1 0,1 0 0,0 1 0,0 0 0,1 0 0,0 1 0,22-18 0,-16 14 0,2 2 0,0 0 0,1 1 0,0 0 0,0 2 0,1 0 0,28-9 0,-42 16 0,0 1 0,0 0 0,1 0 0,-1 0 0,0 0 0,0 1 0,10 0 0,-13 0 0,0 0 0,-1 1 0,1-1 0,-1 1 0,1 0 0,-1-1 0,1 1 0,-1 0 0,0 0 0,1 0 0,-1 0 0,0 0 0,0 0 0,1 0 0,-1 0 0,0 0 0,0 1 0,0-1 0,-1 0 0,1 1 0,0-1 0,0 1 0,-1-1 0,1 1 0,-1-1 0,1 1 0,-1-1 0,1 4 0,10 39 0,3 0 0,37 83 0,-49-123 0,2 6 0,1 1 0,1-1 0,-1 0 0,14 17 0,-18-26 0,0 1 0,0-1 0,0 0 0,1 0 0,-1 0 0,0 0 0,0 0 0,1 0 0,-1 0 0,0 0 0,1 0 0,-1-1 0,1 1 0,-1-1 0,1 1 0,-1-1 0,1 1 0,-1-1 0,1 0 0,-1 0 0,1 0 0,0 0 0,-1 0 0,1 0 0,-1 0 0,1 0 0,0-1 0,-1 1 0,1-1 0,-1 1 0,1-1 0,-1 0 0,0 1 0,1-1 0,-1 0 0,1 0 0,-1 0 0,0 0 0,0 0 0,0 0 0,0 0 0,0-1 0,2-1 0,3-5 0,0-1 0,0 1 0,-1-1 0,0 0 0,0 0 0,-1-1 0,0 1 0,-1-1 0,3-15 0,-3 11 0,-1 0 0,0 0 0,-1 0 0,-1 0 0,-1 0 0,-2-21 0,2 31 0,0-1 0,0 1 0,0-1 0,-1 1 0,0 0 0,0-1 0,0 1 0,0 0 0,-1 0 0,1 0 0,-1 1 0,0-1 0,0 0 0,-1 1 0,1 0 0,-1 0 0,1 0 0,-1 0 0,0 1 0,0 0 0,-5-3 0,1 2 0,0 0 0,0 1 0,0-1 0,0 2 0,-1-1 0,1 1 0,0 0 0,-1 1 0,1 0 0,-16 2 0,23-2 0,0 0 0,-1 0 0,1 1 0,0-1 0,-1 0 0,1 1 0,0-1 0,0 1 0,-1-1 0,1 1 0,0-1 0,0 1 0,0 0 0,0 0 0,-2 1 0,5 4 0,12-2 0,40 0 0,95-4 0,-62-2 0,-68 1 0,25 0 0,-42 1 0,0 0 0,0 0 0,1 1 0,-1-1 0,0 1 0,0-1 0,0 1 0,0-1 0,0 1 0,0 0 0,0 0 0,0 0 0,0 1 0,2 1 0,-3-2 0,0 1 0,0-1 0,-1 0 0,1 1 0,0 0 0,-1-1 0,1 1 0,-1-1 0,0 1 0,1 0 0,-1-1 0,0 1 0,0 0 0,0-1 0,-1 3 0,-4 31 0,2-17 0,2-5 0,0-1 0,1 1 0,0 0 0,1-1 0,1 1 0,0-1 0,1 1 0,6 17 0,-6-21 0,1-1 0,-1 0 0,2 0 0,-1 0 0,1 0 0,1-1 0,-1 0 0,1 0 0,0 0 0,1-1 0,0 0 0,13 9 0,-17-13 0,0 0 0,1 0 0,-1 0 0,0-1 0,1 1 0,-1-1 0,1 0 0,0 0 0,-1 0 0,1-1 0,0 1 0,0-1 0,-1 0 0,1 0 0,0 0 0,7-1 0,-7-1 0,1 1 0,0-1 0,0 0 0,-1 0 0,1-1 0,-1 1 0,0-1 0,0 0 0,0 0 0,0-1 0,4-4 0,0-1 0,-1 1 0,-1-1 0,0-1 0,0 1 0,0-1 0,-1 0 0,-1 0 0,0-1 0,0 1 0,3-20 0,-4 7 0,-1-1 0,-1 1 0,-3-30 0,2 66 0,0-1 0,1 0 0,0 0 0,0 0 0,4 13 0,-2-17 0,0 0 0,1 0 0,0 0 0,0 0 0,1-1 0,0 0 0,0 0 0,0 0 0,1 0 0,0-1 0,1 0 0,-1-1 0,1 1 0,0-1 0,16 8 0,-17-10 0,0 0 0,0-1 0,0 1 0,0-1 0,1-1 0,-1 1 0,1-1 0,-1-1 0,1 1 0,0-1 0,-1 0 0,1 0 0,-1-1 0,1 0 0,0 0 0,-1 0 0,0-1 0,1 0 0,-1-1 0,0 1 0,10-6 0,-11 4 0,0 1 0,-1-1 0,0 1 0,1-1 0,-1-1 0,-1 1 0,1 0 0,-1-1 0,1 0 0,-1 0 0,0 0 0,-1 0 0,0 0 0,1-1 0,-2 1 0,1-1 0,-1 1 0,1-1 0,-1 1 0,-1-1 0,1 0 0,-1 0 0,-1-6 0,1 4 0,-1 0 0,0 0 0,-1 0 0,0 0 0,0 0 0,-1 0 0,0 0 0,0 0 0,0 1 0,-1 0 0,-1 0 0,1 0 0,-1 0 0,0 1 0,-9-10 0,7 11 34,0-1 1,1 1-1,-2 0 0,1 1 0,-1 0 0,1 0 0,-1 0 0,0 1 0,-9-2 1,12 3-149,-1 1 0,0 0 0,1 0 0,-1 1 1,0 0-1,0 0 0,0 0 0,1 0 1,-1 1-1,0 0 0,0 1 0,1-1 1,-1 1-1,-5 3 0,-9 5-6712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5.159"/>
    </inkml:context>
    <inkml:brush xml:id="br0">
      <inkml:brushProperty name="width" value="0.05" units="cm"/>
      <inkml:brushProperty name="height" value="0.05" units="cm"/>
    </inkml:brush>
  </inkml:definitions>
  <inkml:trace contextRef="#ctx0" brushRef="#br0">1 189 24575,'0'-9'0,"0"-1"0,1 0 0,0 0 0,1 1 0,0-1 0,0 1 0,6-15 0,-7 21 0,0 1 0,1-1 0,-1 0 0,1 1 0,0-1 0,0 1 0,0 0 0,0 0 0,0-1 0,0 1 0,1 0 0,-1 1 0,0-1 0,1 0 0,0 1 0,-1 0 0,1-1 0,0 1 0,0 0 0,0 0 0,0 1 0,0-1 0,0 0 0,0 1 0,0 0 0,0 0 0,0 0 0,4 0 0,-1 1 0,0 0 0,-1 0 0,0 0 0,1 1 0,-1 0 0,0 0 0,0 0 0,0 1 0,0-1 0,0 1 0,0 0 0,5 5 0,-4-2 0,1 1 0,-1 0 0,0 0 0,0 0 0,-1 0 0,8 17 0,-4-7 0,-2 1 0,0 1 0,-2-1 0,0 1 0,0 0 0,1 28 0,-5-35 0,1-2 0,-1-1 0,0 1 0,-1-1 0,0 0 0,-1 1 0,0-1 0,-3 15 0,4-23 0,-1 0 0,1 0 0,0-1 0,-1 1 0,1 0 0,-1 0 0,1-1 0,0 1 0,-1 0 0,0 0 0,1-1 0,-1 1 0,1 0 0,-1-1 0,0 1 0,0-1 0,1 1 0,-1-1 0,0 0 0,0 1 0,1-1 0,-1 1 0,0-1 0,0 0 0,0 0 0,-1 1 0,0-2 0,0 1 0,0 0 0,0 0 0,0-1 0,0 1 0,0-1 0,0 0 0,0 0 0,1 1 0,-1-1 0,-2-2 0,-4-3 0,0 0 0,1 0 0,-12-14 0,13 13 0,0-1 0,1 0 0,0 0 0,1-1 0,0 1 0,0-1 0,1 0 0,0 0 0,0 0 0,1-1 0,1 1 0,-1 0 0,1-1 0,1 1 0,0-1 0,0 1 0,1-1 0,0 1 0,1-1 0,0 1 0,0 0 0,6-12 0,-5 11 0,1 0 0,0 1 0,0 0 0,1 0 0,0 0 0,1 0 0,0 1 0,1 0 0,-1 0 0,2 1 0,-1-1 0,1 2 0,0-1 0,0 1 0,0 0 0,1 1 0,0 0 0,1 0 0,-1 1 0,16-5 0,-20 8 0,-1 0 0,0 0 0,0 1 0,1-1 0,-1 1 0,1 0 0,-1 0 0,0 1 0,1-1 0,-1 1 0,0 0 0,1 0 0,-1 0 0,0 1 0,0-1 0,0 1 0,0 0 0,0 1 0,-1-1 0,1 0 0,-1 1 0,1 0 0,-1 0 0,0 0 0,0 0 0,0 0 0,0 1 0,-1-1 0,0 1 0,1 0 0,-1 0 0,1 4 0,3 6 0,-1 0 0,0 1 0,-1 0 0,-1-1 0,0 1 0,-1 0 0,0 31 0,-3-34-151,1 0-1,-1 1 0,-1-1 0,-1 0 1,1 0-1,-2 0 0,0 0 1,-10 21-1,5-16-6674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5.538"/>
    </inkml:context>
    <inkml:brush xml:id="br0">
      <inkml:brushProperty name="width" value="0.05" units="cm"/>
      <inkml:brushProperty name="height" value="0.05" units="cm"/>
    </inkml:brush>
  </inkml:definitions>
  <inkml:trace contextRef="#ctx0" brushRef="#br0">215 352 24575,'8'-114'0,"-1"25"0,-6 64 0,0 15 0,0 0 0,0 0 0,-1 0 0,-1 0 0,1 0 0,-2 0 0,1 0 0,-7-19 0,8 28 0,-1 0 0,1 0 0,-1 1 0,1-1 0,-1 0 0,1 0 0,-1 0 0,0 1 0,1-1 0,-1 0 0,0 1 0,0-1 0,0 1 0,1-1 0,-1 0 0,0 1 0,0 0 0,0-1 0,0 1 0,0 0 0,0-1 0,0 1 0,0 0 0,0 0 0,0 0 0,0 0 0,0 0 0,0 0 0,1 0 0,-1 0 0,0 0 0,0 0 0,0 0 0,0 1 0,0-1 0,0 0 0,0 1 0,-2 0 0,-1 2 0,0-1 0,0 1 0,1 0 0,-1-1 0,1 2 0,-1-1 0,-3 5 0,-6 9 0,1 1 0,1 0 0,0 1 0,2 0 0,0 0 0,-10 33 0,-26 129 0,34-117 0,3 1 0,3 0 0,3 0 0,3 0 0,12 92 0,10-12 0,53 183 0,-74-321 0,41 165 0,-34-128 0,6 88 0,-14-124 49,-1 0 0,0 1 0,-1-1-1,0 0 1,0 0 0,-5 14 0,6-20-106,-1 1 0,0-1 0,0 0 0,0-1 0,0 1 0,0 0 0,-1 0 0,1 0 1,-1-1-1,1 1 0,-1-1 0,1 1 0,-1-1 0,0 1 0,0-1 0,0 0 0,0 0 1,0 0-1,0 0 0,0 0 0,0-1 0,0 1 0,0-1 0,0 1 0,-1-1 1,1 0-1,0 1 0,0-1 0,-3-1 0,-21-1-6769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5.881"/>
    </inkml:context>
    <inkml:brush xml:id="br0">
      <inkml:brushProperty name="width" value="0.05" units="cm"/>
      <inkml:brushProperty name="height" value="0.05" units="cm"/>
    </inkml:brush>
  </inkml:definitions>
  <inkml:trace contextRef="#ctx0" brushRef="#br0">0 95 24575,'9'-5'0,"0"1"0,0 1 0,0 0 0,0 0 0,0 1 0,0 0 0,1 0 0,17 0 0,-8 3 0,-1 0 0,0 1 0,29 8 0,-47-10 0,20 5 0,1-1 0,32 2 0,-49-6 0,1 0 0,-1 0 0,1 0 0,-1 0 0,1-1 0,-1 1 0,0-1 0,1 0 0,-1-1 0,0 1 0,0-1 0,0 0 0,0 0 0,0 0 0,0 0 0,-1-1 0,1 1 0,6-7 0,-8 5 0,0 0 0,0 0 0,0 0 0,-1 0 0,0 0 0,1 0 0,-1-1 0,-1 1 0,1-1 0,-1 1 0,1-1 0,-1 1 0,-1-9 0,4 34 0,1-1 0,10 30 0,5 23 0,-9-26-1365,-4-29-5461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6.206"/>
    </inkml:context>
    <inkml:brush xml:id="br0">
      <inkml:brushProperty name="width" value="0.05" units="cm"/>
      <inkml:brushProperty name="height" value="0.05" units="cm"/>
    </inkml:brush>
  </inkml:definitions>
  <inkml:trace contextRef="#ctx0" brushRef="#br0">0 5 24575,'0'-3'0,"0"2"0,0 4 0,3 4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6.538"/>
    </inkml:context>
    <inkml:brush xml:id="br0">
      <inkml:brushProperty name="width" value="0.05" units="cm"/>
      <inkml:brushProperty name="height" value="0.05" units="cm"/>
    </inkml:brush>
  </inkml:definitions>
  <inkml:trace contextRef="#ctx0" brushRef="#br0">1 219 24575,'1'6'0,"-1"-1"0,1 1 0,1-1 0,-1 1 0,1-1 0,0 0 0,1 0 0,-1 0 0,1 0 0,0 0 0,0-1 0,0 1 0,1-1 0,-1 0 0,1 0 0,0 0 0,0 0 0,1-1 0,-1 0 0,7 4 0,-3-2 0,0 0 0,0-1 0,1 1 0,-1-2 0,1 1 0,0-1 0,0-1 0,0 1 0,1-2 0,-1 1 0,11-1 0,-17-1 0,0 0 0,-1 0 0,1-1 0,0 1 0,-1-1 0,1 0 0,-1 0 0,1 0 0,-1 0 0,1 0 0,-1 0 0,0-1 0,1 1 0,-1-1 0,0 0 0,0 1 0,0-1 0,0 0 0,0 0 0,-1 0 0,1-1 0,-1 1 0,1 0 0,-1-1 0,0 1 0,0-1 0,0 1 0,0-1 0,0 1 0,-1-1 0,1 1 0,-1-1 0,1-4 0,0-8 0,-1 0 0,0 0 0,-1 0 0,-4-27 0,2 26 0,-1-1 0,0 1 0,-1 0 0,-1 1 0,-1-1 0,0 1 0,0 0 0,-2 1 0,-15-22 0,23 35 0,0 0 0,0-1 0,0 1 0,-1 0 0,1 0 0,0 0 0,-1 0 0,1 0 0,0 0 0,-1 0 0,1 0 0,-1 0 0,1 1 0,-1-1 0,0 0 0,1 1 0,-1 0 0,1-1 0,-4 1 0,4 0 0,-1 0 0,1 1 0,0-1 0,-1 1 0,1-1 0,0 1 0,0 0 0,-1-1 0,1 1 0,0 0 0,0 0 0,0 0 0,0 0 0,0 0 0,0 0 0,0 0 0,0 0 0,-1 2 0,-2 4 0,0 1 0,0 0 0,1 0 0,0 0 0,-4 17 0,4-8 0,0 0 0,1 0 0,1 0 0,1 0 0,0 0 0,1 0 0,1 0 0,1 0 0,0 0 0,1-1 0,1 1 0,0-1 0,1 0 0,1 0 0,1-1 0,0 0 0,1 0 0,0-1 0,14 16 0,-19-26-52,0 1-1,1 0 1,-1-1-1,1 0 1,0 0-1,1-1 1,-1 1-1,0-1 1,1 0-1,0-1 1,0 1-1,0-1 1,0 0-1,0 0 1,0-1-1,0 0 1,1 0-1,-1-1 1,0 1-1,1-1 0,-1-1 1,0 1-1,0-1 1,1 0-1,10-4 1,10-6-6774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6.848"/>
    </inkml:context>
    <inkml:brush xml:id="br0">
      <inkml:brushProperty name="width" value="0.05" units="cm"/>
      <inkml:brushProperty name="height" value="0.05" units="cm"/>
    </inkml:brush>
  </inkml:definitions>
  <inkml:trace contextRef="#ctx0" brushRef="#br0">104 239 24575,'-18'-58'0,"6"16"0,-34-77 0,45 117 0,0 0 0,1 1 0,-1-1 0,0 0 0,0 1 0,-1-1 0,1 1 0,0 0 0,0-1 0,-3-1 0,4 3 0,-1 0 0,1 0 0,0-1 0,0 1 0,-1 0 0,1 0 0,0 0 0,-1 0 0,1 0 0,0 0 0,0 0 0,-1 0 0,1 0 0,0 0 0,0 1 0,-1-1 0,1 0 0,0 0 0,0 0 0,-1 0 0,1 0 0,0 0 0,0 1 0,-1-1 0,1 0 0,0 0 0,0 0 0,0 0 0,-1 1 0,1-1 0,0 0 0,0 0 0,0 1 0,0-1 0,0 0 0,0 0 0,-1 1 0,1-1 0,0 1 0,-1 4 0,0 0 0,0 0 0,0 0 0,0 1 0,1-1 0,0 7 0,7 86 0,30 147 0,-7-63 0,-16-75-1365,-8-65-5461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8.287"/>
    </inkml:context>
    <inkml:brush xml:id="br0">
      <inkml:brushProperty name="width" value="0.05" units="cm"/>
      <inkml:brushProperty name="height" value="0.05" units="cm"/>
    </inkml:brush>
  </inkml:definitions>
  <inkml:trace contextRef="#ctx0" brushRef="#br0">1 1 24575,'3'3'0,"4"0"0,6 1 0,7-1 0,9-1 0,8 2 0,7 0 0,4 1 0,5-2 0,3-1 0,-2-1 0,-2-1 0,-7 0 0,-8 0 0,-8 0 0,-11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4:37.262"/>
    </inkml:context>
    <inkml:brush xml:id="br0">
      <inkml:brushProperty name="width" value="0.05" units="cm"/>
      <inkml:brushProperty name="height" value="0.05" units="cm"/>
    </inkml:brush>
  </inkml:definitions>
  <inkml:trace contextRef="#ctx0" brushRef="#br0">207 674 24575,'-1'-2'0,"-1"0"0,1-1 0,0 1 0,-1 0 0,0-1 0,1 1 0,-1 0 0,0 0 0,0 0 0,0 1 0,0-1 0,-4-2 0,-2-3 0,-60-67 0,67 73 0,0 0 0,0 1 0,1-1 0,-1 0 0,0 1 0,0-1 0,0 1 0,0-1 0,0 1 0,0 0 0,0-1 0,0 1 0,0 0 0,0 0 0,0-1 0,0 1 0,0 0 0,0 0 0,0 0 0,0 0 0,0 0 0,0 1 0,0-1 0,0 0 0,0 0 0,0 1 0,0-1 0,0 1 0,0-1 0,0 1 0,0-1 0,1 1 0,-1-1 0,0 1 0,0 0 0,0-1 0,1 1 0,-1 0 0,0 0 0,1 0 0,-1-1 0,1 1 0,-1 2 0,-4 5 0,0 0 0,1 0 0,-6 16 0,7-17 0,-6 18 0,0 0 0,-6 30 0,13-48 0,1 0 0,0 0 0,0 0 0,1 0 0,0 0 0,0 0 0,0 0 0,1 0 0,0 0 0,1 0 0,-1-1 0,1 1 0,5 10 0,-6-14 0,1-1 0,0 1 0,-1 0 0,1-1 0,0 1 0,0-1 0,1 0 0,-1 0 0,0 0 0,1 0 0,-1 0 0,1 0 0,0-1 0,-1 1 0,1-1 0,0 0 0,0 0 0,0 0 0,0 0 0,0 0 0,0-1 0,0 1 0,0-1 0,1 0 0,-1 0 0,0 0 0,0 0 0,0-1 0,0 1 0,0-1 0,0 0 0,0 0 0,4-1 0,3-2 0,-1 0 0,1-1 0,-1 0 0,-1-1 0,1 1 0,-1-1 0,0-1 0,0 0 0,7-8 0,3-6 0,-2-2 0,0 0 0,-1 0 0,-2-2 0,0 0 0,-2 0 0,0-1 0,-2 0 0,-1-1 0,8-45 0,-8 20 0,-3-1 0,-2 1 0,-2-1 0,-10-89 0,8 128 0,0-1 0,-1 0 0,0 0 0,-2 0 0,1 0 0,-9-19 0,12 33 0,0 0 0,-1-1 0,1 1 0,-1 0 0,0 0 0,1 0 0,-1 0 0,0 0 0,0 1 0,1-1 0,-1 0 0,0 0 0,0 0 0,0 1 0,-1-2 0,1 2 0,1 0 0,-1 0 0,1 0 0,0 0 0,-1 0 0,1 0 0,-1 0 0,1 0 0,-1 0 0,1 0 0,-1 0 0,1 0 0,0 1 0,-1-1 0,1 0 0,-1 0 0,1 0 0,0 1 0,-1-1 0,1 0 0,0 0 0,-1 1 0,1-1 0,0 0 0,-1 1 0,1 0 0,-3 2 0,1 1 0,0-1 0,0 1 0,1 0 0,-1-1 0,1 1 0,-1 5 0,-4 18 0,2-1 0,1 1 0,1 0 0,2 0 0,0 0 0,2 0 0,1 0 0,12 50 0,-3-33 0,1 0 0,3-2 0,2 1 0,33 57 0,-40-80 0,2-1 0,0-1 0,1 0 0,1 0 0,26 23 0,-35-35 0,1 0 0,0-1 0,0 0 0,1 0 0,-1 0 0,1-1 0,0 0 0,1-1 0,-1 1 0,0-2 0,1 1 0,0-1 0,-1-1 0,1 1 0,0-1 0,18-1 0,-23-1-80,1 0 0,-1 0-1,1 0 1,-1 0 0,0-1-1,0 0 1,1 0 0,-1 0-1,0 0 1,-1-1 0,1 1 0,0-1-1,-1 0 1,0 0 0,1-1-1,3-5 1,8-12-6746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25.268"/>
    </inkml:context>
    <inkml:brush xml:id="br0">
      <inkml:brushProperty name="width" value="0.05" units="cm"/>
      <inkml:brushProperty name="height" value="0.05" units="cm"/>
    </inkml:brush>
  </inkml:definitions>
  <inkml:trace contextRef="#ctx0" brushRef="#br0">1 0 24575,'0'1'0,"0"0"0,1-1 0,-1 1 0,0-1 0,0 1 0,1 0 0,-1-1 0,1 1 0,-1-1 0,0 1 0,1-1 0,-1 1 0,1-1 0,-1 1 0,1-1 0,-1 0 0,1 1 0,0-1 0,-1 0 0,1 1 0,0-1 0,-1 0 0,1 0 0,-1 1 0,1-1 0,0 0 0,-1 0 0,2 0 0,23 3 0,-20-3 0,327 4 0,-188-6 0,256 2-1365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25.598"/>
    </inkml:context>
    <inkml:brush xml:id="br0">
      <inkml:brushProperty name="width" value="0.05" units="cm"/>
      <inkml:brushProperty name="height" value="0.05" units="cm"/>
    </inkml:brush>
  </inkml:definitions>
  <inkml:trace contextRef="#ctx0" brushRef="#br0">0 18 24575,'0'0'0,"1"1"0,-1 0 0,0-1 0,0 1 0,1 0 0,-1-1 0,0 1 0,1-1 0,-1 1 0,1-1 0,-1 1 0,0-1 0,1 1 0,0-1 0,-1 1 0,1-1 0,-1 1 0,1-1 0,-1 0 0,1 0 0,0 1 0,-1-1 0,1 0 0,0 0 0,-1 1 0,1-1 0,0 0 0,-1 0 0,1 0 0,0 0 0,0 0 0,27 0 0,-25 0 0,173-11 0,220-8 0,-202 20 310,89-2-1985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34.354"/>
    </inkml:context>
    <inkml:brush xml:id="br0">
      <inkml:brushProperty name="width" value="0.05" units="cm"/>
      <inkml:brushProperty name="height" value="0.05" units="cm"/>
    </inkml:brush>
  </inkml:definitions>
  <inkml:trace contextRef="#ctx0" brushRef="#br0">1 651 24575,'9'-10'0,"-5"6"0,-1-1 0,2 1 0,-1-1 0,0 1 0,1 1 0,0-1 0,0 1 0,0 0 0,8-4 0,-12 7 0,-1 0 0,1-1 0,0 1 0,0 0 0,0 0 0,0 1 0,-1-1 0,1 0 0,0 0 0,0 0 0,0 1 0,0-1 0,-1 0 0,1 1 0,0-1 0,0 0 0,-1 1 0,1-1 0,0 1 0,-1-1 0,1 1 0,-1 0 0,1-1 0,0 1 0,-1-1 0,1 1 0,-1 0 0,0 0 0,1-1 0,-1 1 0,0 0 0,1 0 0,-1 0 0,1 1 0,7 33 0,-8-32 0,15 119 0,-5 0 0,-9 174 0,-14-133 0,9-121 0,6-234 0,1 131 0,21-346 0,34 4 0,-52 372 0,2-1 0,1 1 0,1 1 0,2 0 0,24-44 0,-31 65 0,1 0 0,0 1 0,1 0 0,0 0 0,0 1 0,1 0 0,0 0 0,0 0 0,9-5 0,-9 8 0,-1 1 0,1-1 0,0 1 0,0 1 0,0-1 0,0 1 0,0 1 0,0 0 0,0 0 0,1 0 0,-1 1 0,15 2 0,-10-1 0,1 2 0,-1 0 0,1 0 0,-1 1 0,0 1 0,0 0 0,-1 1 0,1 0 0,-1 1 0,-1 0 0,1 1 0,-1 1 0,-1-1 0,1 2 0,-2-1 0,1 2 0,-1-1 0,9 15 0,-9-11 0,-1 0 0,0 1 0,-1 0 0,0 0 0,-2 0 0,0 1 0,0 0 0,-2 0 0,0 0 0,0 0 0,-2 0 0,0 1 0,-1-1 0,0 1 0,-4 16 0,0-11 0,-2 0 0,0 0 0,-1-1 0,-1 0 0,-2 0 0,0-1 0,-1 0 0,0-1 0,-2 0 0,0-1 0,-1 0 0,-1-1 0,-22 19 0,2-6 0,-1-1 0,-2-1 0,-1-3 0,0-1 0,-63 28 0,93-48 0,4-1 0,0 0 0,0-1 0,0 0 0,-1 0 0,1 0 0,-1 0 0,1-1 0,-1 0 0,1 0 0,-1-1 0,0 1 0,-7-1 0,8-4 0,11 0 0,13-1 0,-10 6 0,-1 1 0,0 0 0,0 0 0,1 0 0,-1 1 0,-1 0 0,1 1 0,0 0 0,8 6 0,64 49 0,-70-51 0,17 15 69,-1 2-1,-1 1 0,-1 0 0,32 48 1,-14-10-923,35 75 1,-66-119-5973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34.824"/>
    </inkml:context>
    <inkml:brush xml:id="br0">
      <inkml:brushProperty name="width" value="0.05" units="cm"/>
      <inkml:brushProperty name="height" value="0.05" units="cm"/>
    </inkml:brush>
  </inkml:definitions>
  <inkml:trace contextRef="#ctx0" brushRef="#br0">0 401 24575,'11'-49'0,"-10"40"0,0 0 0,1 0 0,0 0 0,1 0 0,0 1 0,0 0 0,1-1 0,5-8 0,-9 16 0,1 1 0,-1 0 0,0 0 0,0 0 0,0 0 0,0-1 0,0 1 0,0 0 0,0 0 0,0 0 0,1 0 0,-1 0 0,0-1 0,0 1 0,0 0 0,0 0 0,0 0 0,1 0 0,-1 0 0,0 0 0,0 0 0,0 0 0,0-1 0,1 1 0,-1 0 0,0 0 0,0 0 0,0 0 0,1 0 0,-1 0 0,0 0 0,0 0 0,0 0 0,1 0 0,-1 0 0,0 1 0,0-1 0,0 0 0,1 0 0,-1 0 0,0 0 0,0 0 0,0 0 0,0 0 0,1 0 0,-1 0 0,0 1 0,0-1 0,0 0 0,0 0 0,0 0 0,0 0 0,1 0 0,-1 1 0,0-1 0,0 0 0,0 0 0,0 0 0,0 1 0,0-1 0,0 0 0,0 0 0,0 0 0,0 1 0,0-1 0,3 15 0,-2 38 0,-1 0 0,-15 97 0,2-35 0,9-16 0,4-61 0,-2-1 0,-10 59 0,10-93 0,0-13 0,3-18 0,20-87 0,62-196 0,-15 109 0,-50 158 0,2 1 0,36-60 0,-51 95 0,0 1 0,1-1 0,0 1 0,0 0 0,15-13 0,-20 19 0,1 0 0,-1 0 0,1 0 0,0 0 0,0 0 0,-1 0 0,1 0 0,0 0 0,0 1 0,0-1 0,0 1 0,0-1 0,0 1 0,0 0 0,0 0 0,0-1 0,0 2 0,0-1 0,0 0 0,0 0 0,0 1 0,0-1 0,0 1 0,0-1 0,0 1 0,0 0 0,-1 0 0,1 0 0,0 0 0,0 0 0,-1 0 0,4 3 0,1 3 0,-1-1 0,1 1 0,-1 0 0,0 0 0,0 1 0,-1-1 0,0 1 0,-1 0 0,3 9 0,21 81 0,-22-77 0,123 715 0,-122-654-1365,-5-53-5461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35.151"/>
    </inkml:context>
    <inkml:brush xml:id="br0">
      <inkml:brushProperty name="width" value="0.05" units="cm"/>
      <inkml:brushProperty name="height" value="0.05" units="cm"/>
    </inkml:brush>
  </inkml:definitions>
  <inkml:trace contextRef="#ctx0" brushRef="#br0">0 48 24575,'3'0'0,"4"0"0,6 0 0,7 0 0,6 0 0,10-3 0,8-1 0,7-3 0,8-2 0,4-4 0,-8 1-8191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35.476"/>
    </inkml:context>
    <inkml:brush xml:id="br0">
      <inkml:brushProperty name="width" value="0.05" units="cm"/>
      <inkml:brushProperty name="height" value="0.05" units="cm"/>
    </inkml:brush>
  </inkml:definitions>
  <inkml:trace contextRef="#ctx0" brushRef="#br0">53 414 24575,'0'-3'0,"-1"0"0,0 0 0,0 0 0,0 1 0,0-1 0,-1 1 0,1-1 0,-1 1 0,1-1 0,-4-2 0,-18-22 0,23 27 0,0 0 0,0 0 0,0-1 0,0 1 0,-1 0 0,1 0 0,0 0 0,0 0 0,0 0 0,0-1 0,-1 1 0,1 0 0,0 0 0,0 0 0,0 0 0,0 0 0,-1 0 0,1 0 0,0 0 0,0 0 0,0 0 0,-1 0 0,1 0 0,0 0 0,0 0 0,0 0 0,-1 0 0,1 0 0,0 0 0,0 0 0,0 0 0,-1 0 0,1 0 0,0 0 0,0 0 0,0 0 0,-1 0 0,1 0 0,0 1 0,0-1 0,0 0 0,0 0 0,-1 0 0,1 0 0,-4 13 0,3 17 0,25 209 0,-8-103 0,-5-43 0,7 119 0,-17-207 128,-1-4-207,0-1 1,0 1-1,1 0 0,-1 0 1,0 0-1,0 0 1,0 0-1,0 0 1,-1-1-1,1 1 1,0 0-1,0 0 0,0 0 1,-1 0-1,1-1 1,0 1-1,-1 0 1,0 1-1</inkml:trace>
  <inkml:trace contextRef="#ctx0" brushRef="#br0" timeOffset="1">18 721 24575,'1'-159'0,"35"-260"0,-35 406 0,2 0 0,0 0 0,0 0 0,1 1 0,1-1 0,7-14 0,-10 24 0,-1 0 0,1 1 0,-1-1 0,1 1 0,0 0 0,0 0 0,0 0 0,0 0 0,1 0 0,-1 0 0,0 0 0,1 1 0,-1-1 0,1 1 0,0 0 0,-1-1 0,1 1 0,0 0 0,0 1 0,0-1 0,0 1 0,0-1 0,0 1 0,0 0 0,-1 0 0,1 0 0,0 0 0,0 1 0,0-1 0,0 1 0,0-1 0,0 1 0,5 3 0,13 5 0,-1 2 0,0 0 0,0 2 0,-1 0 0,-1 1 0,0 0 0,-1 2 0,0 0 0,16 22 0,-24-27 0,-1 0 0,0 1 0,0 0 0,-1 0 0,-1 1 0,0 0 0,0 0 0,4 21 0,-8-28 0,-1 1 0,0-1 0,0 1 0,-1 0 0,0-1 0,0 1 0,-1-1 0,1 1 0,-1 0 0,-1-1 0,1 0 0,-1 1 0,0-1 0,-1 0 0,0 0 0,0 0 0,0 0 0,0-1 0,-1 1 0,-6 6 0,-1 0 38,-1-1 0,0-1 0,0-1 0,-1 1 0,0-2 0,-1 0 0,0 0 0,-17 5 0,-4 1-607,-2-2 0,-44 9 0,21-9-6257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5:35.909"/>
    </inkml:context>
    <inkml:brush xml:id="br0">
      <inkml:brushProperty name="width" value="0.05" units="cm"/>
      <inkml:brushProperty name="height" value="0.05" units="cm"/>
    </inkml:brush>
  </inkml:definitions>
  <inkml:trace contextRef="#ctx0" brushRef="#br0">2247 23 24575,'-57'-9'-250,"0"2"0,-91 0 0,-113 24-1143,151-4 1166,1 5 0,1 5 0,2 4 0,0 5 0,-157 71-1,201-73 163,1 2 0,1 4-1,2 2 1,1 2-1,3 3 1,1 2-1,2 2 1,3 3-1,2 2 1,-41 58 0,48-51 59,3 2 1,2 0-1,4 3 0,1 0 1,4 2-1,-19 79 1,29-84-4,3 2 0,3-1 0,2 1 0,3 0 0,3 1 0,3-1 0,10 66 0,-5-87 8,2 0 0,2-1-1,1 0 1,2-1 0,2 0 0,2-1 0,2-1 0,1-1-1,1-1 1,2-1 0,2-1 0,1-1 0,2-1 0,1-2-1,1 0 1,1-3 0,2 0 0,41 23 0,-21-19-88,2-3 0,0-3 0,2-2 0,1-2 0,0-3 0,1-3 0,1-2-1,112 8 1,-75-16-138,-1-5-1,0-4 1,0-4-1,185-41 1,-179 23 227,-2-4 0,-1-5 0,-1-4 0,-3-4 0,-1-5 0,-3-4 0,-2-3 0,119-97 0,-145 98 0,-3-3 0,-2-3 0,-4-2 0,77-109 0,-94 113 0,-3-1 0,-3-2 0,-3-1 0,-2-1 0,-3-1 0,16-69 0,-29 89-21,-3 0 1,-1-1-1,-3 0 1,-1 0-1,-2 0 1,-7-55 0,2 71 13,-1 0 1,-1 0 0,-1 1 0,-2-1-1,-1 2 1,-1 0 0,-1 0 0,-1 1 0,-2 0-1,-28-37 1,20 35 9,-1 2 0,-1 1 0,-2 1 0,0 1 0,-2 1 0,-51-29 0,20 18-103,-2 3-1,-95-32 1,-46-1-1302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1.806"/>
    </inkml:context>
    <inkml:brush xml:id="br0">
      <inkml:brushProperty name="width" value="0.05" units="cm"/>
      <inkml:brushProperty name="height" value="0.05" units="cm"/>
    </inkml:brush>
  </inkml:definitions>
  <inkml:trace contextRef="#ctx0" brushRef="#br0">830 7 24575,'0'0'0,"1"-1"0,-1 1 0,1-1 0,-1 1 0,1-1 0,0 1 0,-1 0 0,1-1 0,-1 1 0,1 0 0,0-1 0,-1 1 0,1 0 0,0 0 0,0-1 0,-1 1 0,1 0 0,0 0 0,-1 0 0,3 0 0,-3 0 0,0 1 0,1-1 0,-1 0 0,0 0 0,1 1 0,-1-1 0,0 0 0,1 1 0,-1-1 0,0 1 0,0-1 0,1 0 0,-1 1 0,0-1 0,0 1 0,0-1 0,0 0 0,0 1 0,1-1 0,-1 1 0,0-1 0,0 1 0,0-1 0,0 1 0,0-1 0,0 0 0,-1 1 0,1-1 0,0 1 0,0-1 0,0 1 0,0-1 0,0 0 0,-1 1 0,1-1 0,0 1 0,-1-1 0,-9 24 0,-1-1 0,-2-1 0,-27 39 0,18-30 0,-552 755-618,444-611-644,83-109-5049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2.158"/>
    </inkml:context>
    <inkml:brush xml:id="br0">
      <inkml:brushProperty name="width" value="0.05" units="cm"/>
      <inkml:brushProperty name="height" value="0.05" units="cm"/>
    </inkml:brush>
  </inkml:definitions>
  <inkml:trace contextRef="#ctx0" brushRef="#br0">340 14 24575,'0'-1'0,"0"0"0,-1 1 0,1-1 0,0 0 0,0 1 0,-1-1 0,1 0 0,0 1 0,-1-1 0,1 1 0,-1-1 0,1 0 0,-1 1 0,1-1 0,-1 1 0,1-1 0,-1 1 0,1 0 0,-1-1 0,0 1 0,1 0 0,-1-1 0,0 1 0,1 0 0,-1 0 0,0-1 0,1 1 0,-1 0 0,0 0 0,1 0 0,-1 0 0,0 0 0,0 0 0,1 0 0,-1 0 0,-1 1 0,-1-1 0,0 0 0,0 1 0,0-1 0,0 1 0,0 0 0,0-1 0,-4 3 0,2 1 0,1-1 0,0 1 0,0-1 0,0 1 0,1 0 0,-1 0 0,1 1 0,0-1 0,0 1 0,-3 8 0,-3 7 0,-8 28 0,13-37 0,-115 482 0,107-435 0,-69 415-1365,75-430-5461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8.660"/>
    </inkml:context>
    <inkml:brush xml:id="br0">
      <inkml:brushProperty name="width" value="0.05" units="cm"/>
      <inkml:brushProperty name="height" value="0.05" units="cm"/>
    </inkml:brush>
  </inkml:definitions>
  <inkml:trace contextRef="#ctx0" brushRef="#br0">0 1 24575,'117'8'0,"-15"1"0,39 0 0,-76-3 0,-60-5 94,-4-1-216,0 0 1,1 0-1,-1 0 0,1 0 1,-1 0-1,0 0 1,1 0-1,-1 0 1,1-1-1,-1 1 1,2-1-1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2.503"/>
    </inkml:context>
    <inkml:brush xml:id="br0">
      <inkml:brushProperty name="width" value="0.05" units="cm"/>
      <inkml:brushProperty name="height" value="0.05" units="cm"/>
    </inkml:brush>
  </inkml:definitions>
  <inkml:trace contextRef="#ctx0" brushRef="#br0">35 25 24575,'0'-2'0,"0"1"0,0-1 0,0 1 0,0 0 0,0-1 0,0 1 0,0 0 0,-1-1 0,1 1 0,-1 0 0,1-1 0,-1 1 0,1 0 0,-1-1 0,-1-1 0,1 3 0,1 0 0,0 0 0,0 0 0,0 0 0,0 0 0,0 0 0,-1 0 0,1 0 0,0 0 0,0 0 0,0 0 0,0 0 0,0 0 0,-1 0 0,1 0 0,0 0 0,0 0 0,0 0 0,0 0 0,-1 0 0,1 0 0,0 0 0,0 0 0,0 1 0,0-1 0,0 0 0,0 0 0,0 0 0,-1 0 0,1 0 0,0 0 0,0 0 0,0 1 0,0-1 0,0 0 0,0 0 0,0 0 0,0 0 0,0 0 0,0 1 0,-4 16 0,-2 180 0,3-51 0,-7 595-1365,10-697-5461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2.820"/>
    </inkml:context>
    <inkml:brush xml:id="br0">
      <inkml:brushProperty name="width" value="0.05" units="cm"/>
      <inkml:brushProperty name="height" value="0.05" units="cm"/>
    </inkml:brush>
  </inkml:definitions>
  <inkml:trace contextRef="#ctx0" brushRef="#br0">0 1 24575,'2'14'0,"1"0"0,0 0 0,10 26 0,0 3 0,255 755 0,-225-682 0,-17-46-1365,-15-48-5461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3.137"/>
    </inkml:context>
    <inkml:brush xml:id="br0">
      <inkml:brushProperty name="width" value="0.05" units="cm"/>
      <inkml:brushProperty name="height" value="0.05" units="cm"/>
    </inkml:brush>
  </inkml:definitions>
  <inkml:trace contextRef="#ctx0" brushRef="#br0">1 9 24575,'0'-3'0,"3"-1"0,1 3 0,-1 5 0,3 10 0,6 9 0,4 11 0,4 13 0,8 9 0,6 10 0,4 7 0,6 5 0,0 2 0,-1-1 0,-2-2 0,-5-5 0,-9-15-8191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3.967"/>
    </inkml:context>
    <inkml:brush xml:id="br0">
      <inkml:brushProperty name="width" value="0.05" units="cm"/>
      <inkml:brushProperty name="height" value="0.05" units="cm"/>
    </inkml:brush>
  </inkml:definitions>
  <inkml:trace contextRef="#ctx0" brushRef="#br0">1 1 24575,'70'7'0,"-19"-1"0,866 36-2163,-609-33 1758,-204-5 420,1290 29-2170,-1356-33 2022,59 0 456,170-19 0,-261 18-93,1 0 1,-1-1-1,0 1 0,-1-1 0,10-4 1,-15 5-184,1 1-1,0 0 1,-1 0 0,1-1 0,-1 1 0,0 0 0,1-1-1,-1 1 1,1-1 0,-1 1 0,0-1 0,1 1 0,-1-1 0,0 1-1,1-1 1,-1 1 0,0-1 0,0 1 0,1-1 0,-1 1-1,0-1 1,0 1 0,0-1 0,0 0 0,0-1 12,-1 1 0,1 0 0,-1 0 0,1 0 0,-1 0 0,0 0 0,1 0 1,-1 0-1,0 0 0,0 1 0,1-1 0,-1 0 0,0 0 0,0 1 0,0-1 0,0 0 0,-2 0 1,-6-4-257,0 1 0,-1-1 1,-17-4-1,-6 0-6629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7.117"/>
    </inkml:context>
    <inkml:brush xml:id="br0">
      <inkml:brushProperty name="width" value="0.05" units="cm"/>
      <inkml:brushProperty name="height" value="0.05" units="cm"/>
    </inkml:brush>
  </inkml:definitions>
  <inkml:trace contextRef="#ctx0" brushRef="#br0">4226 5985 24575,'0'-54'0,"-3"0"0,-2 0 0,-23-101 0,-24-39 0,4 19 0,-31-221 0,66 267-93,6 0-1,12-169 1,64-255-188,-47 431 281,41-257 0,-25-1 0,-37 321 14,-3 0-1,-3 0 0,-2 0 1,-2 0-1,-3 1 1,-31-90-1,19 79 149,-35-123 143,56 179-305,1 1 0,0-1 0,1 0 0,1-19 0,0 37 0,0 1 0,0 0 0,1 0 0,0 0 0,0-1 0,0 1 0,0 0 0,1-1 0,0 1 0,0-1 0,1 1 0,5 8 0,-2-5 0,1-1 0,-1 0 0,2 0 0,-1-1 0,1 0 0,14 10 0,9 3 0,2-2 0,0 0 0,39 13 0,-68-30 0,43 18 0,1-3 0,1-2 0,0-3 0,0-1 0,1-2 0,0-3 0,1-2 0,-1-2 0,84-9 0,-109 4 0,0-1 0,-1-2 0,0 0 0,0-1 0,-1-2 0,0 0 0,0-1 0,-1-2 0,-1 0 0,0-1 0,-1-1 0,0-1 0,-2-1 0,0-1 0,0 0 0,-2-1 0,0-1 0,-2-1 0,0 0 0,-1 0 0,-1-1 0,-1-1 0,-1 0 0,-2-1 0,7-25 0,-7 16 0,-1 0 0,-2-1 0,-1 0 0,-2 0 0,-1 0 0,-2 0 0,-1 0 0,-9-42 0,10 70 0,0 0 0,-1 0 0,0-1 0,0 1 0,0 0 0,-1 0 0,0 1 0,0-1 0,0 1 0,-7-8 0,18 18 0,0 1 0,0-1 0,0-1 0,0 1 0,1-1 0,0-1 0,-1 0 0,1 0 0,1-1 0,-1 0 0,0 0 0,0-1 0,1 0 0,-1-1 0,1 0 0,15-2 0,-5 0 0,1-2 0,-1 0 0,1-1 0,-1-1 0,-1-1 0,37-18 0,-37 15 0,-2 0 0,1-2 0,-1 0 0,-1-1 0,-1-1 0,0 0 0,0-1 0,18-25 0,-27 33 0,-1-1 0,0 1 0,-1-1 0,0 0 0,0 0 0,-1 0 0,0-1 0,0 1 0,-1-1 0,0 0 0,-1 0 0,0 1 0,0-1 0,-1 0 0,0 0 0,0 0 0,-1 0 0,0 0 0,-1 1 0,0-1 0,0 0 0,-5-9 0,-2 0 0,-1 1 0,0 0 0,-1 0 0,-1 1 0,-1 0 0,0 1 0,-1 1 0,-1 0 0,0 1 0,-17-12 0,-21-11 0,-104-52 0,51 38 0,-2 5 0,-2 5 0,-205-46 0,309 85 0,-2-1 0,-1 0 0,1 0 0,1 0 0,-15-7 0,22 8 0,-1 1 0,1 0 0,-1-1 0,1 1 0,-1-1 0,1 1 0,-1 0 0,1-1 0,0 1 0,-1-1 0,1 1 0,0-1 0,0 1 0,-1-1 0,1 0 0,0 1 0,0-1 0,0 1 0,-1-1 0,1 1 0,0-1 0,0 0 0,0 1 0,0-1 0,0 1 0,0-1 0,0 0 0,1 1 0,-1-1 0,0 1 0,0-1 0,0 1 0,1-1 0,-1 1 0,0-1 0,0 0 0,1 1 0,-1 0 0,0-1 0,1 1 0,-1-1 0,1 1 0,-1-1 0,1 1 0,-1 0 0,1-1 0,29-24 0,-20 18 0,-6 3 0,0 1 0,-1-1 0,1 0 0,-1 0 0,0 0 0,-1 0 0,1-1 0,-1 1 0,0-1 0,0 1 0,0-1 0,0 0 0,-1 0 0,0 1 0,1-6 0,-2 2 0,0 1 0,0 0 0,0 0 0,-1 0 0,0 0 0,-1 0 0,0 0 0,0 0 0,-4-11 0,-2 2 0,-1 0 0,-1 0 0,0 1 0,-1 0 0,0 1 0,-1 0 0,-21-18 0,5 9 0,-1 1 0,0 2 0,-2 1 0,0 2 0,-1 1 0,-1 1 0,-1 2 0,-47-13 0,5 7 0,0 4 0,-141-10 0,-28 20 0,201 8 0,-1 1 0,1 2 0,-63 17 0,88-17 0,0 0 0,-34 18 0,46-21 0,1 1 0,0 0 0,0 0 0,0 1 0,1-1 0,-1 1 0,1 0 0,1 1 0,-1-1 0,1 1 0,-5 7 0,9-12 0,0 0 0,0-1 0,-1 1 0,1-1 0,0 1 0,0 0 0,-1-1 0,1 1 0,0-1 0,-1 1 0,1-1 0,-1 1 0,1-1 0,-1 1 0,1-1 0,-1 1 0,1-1 0,-1 0 0,1 1 0,-1-1 0,1 0 0,-1 1 0,1-1 0,-1 0 0,0 0 0,1 0 0,-1 0 0,0 1 0,-11-15 0,5 2 0,-2 0 0,-1 0 0,0 0 0,-1 1 0,0 1 0,0 0 0,-1 0 0,-1 1 0,-23-12 0,15 10 0,0 2 0,-1 1 0,0 1 0,0 0 0,-27-3 0,-12 2 0,0 3 0,-1 3 0,-90 9 0,18 3 0,2 5 0,0 7 0,-149 44 0,157-22 0,109-37 0,2-1 0,-1 2 0,1 0 0,0 1 0,0 0 0,-14 14 0,24-19 0,-1 0 0,1 0 0,0 0 0,0 0 0,0 1 0,0-1 0,1 1 0,-1-1 0,1 1 0,1 0 0,-1 0 0,1 0 0,-1 0 0,1 6 0,0 1 0,1 0 0,1 0 0,0-1 0,5 23 0,-6-33 0,0 0 0,1 1 0,-1-1 0,0 0 0,0 0 0,0 0 0,0 1 0,0-1 0,0 0 0,0 0 0,0 0 0,0 1 0,0-1 0,-1 0 0,1 0 0,-1 0 0,1 0 0,-1 0 0,1 0 0,-1 0 0,0 0 0,1 0 0,-1 0 0,0 0 0,0 0 0,1 0 0,-1 0 0,0-1 0,0 1 0,0 0 0,0-1 0,0 1 0,0 0 0,0-1 0,-1 1 0,1-1 0,0 0 0,-2 1 0,-4 0 0,-1 0 0,0-1 0,1 0 0,-1 0 0,-8-2 0,2 1 0,-469-6 0,408 12 0,1 3 0,-1 3 0,2 4 0,-103 34 0,154-41 0,1 0 0,0 2 0,0 0 0,1 1 0,-35 26 0,49-33 0,1 1 0,0 0 0,0 0 0,0 1 0,1-1 0,0 1 0,0 0 0,1 0 0,-1 0 0,-2 8 0,5-9 0,-1 0 0,1 0 0,0 0 0,1 0 0,-1 0 0,1 0 0,0 0 0,0 0 0,1 0 0,-1 0 0,1 0 0,1 0 0,-1 0 0,0-1 0,5 10 0,0-2 0,1-1 0,0 1 0,1-1 0,0 0 0,0 0 0,1-1 0,14 11 0,79 60 0,-62-51 0,-22-17 0,34 28 0,-48-38 0,-1 1 0,1-1 0,-1 1 0,0 0 0,0 0 0,0 0 0,-1 0 0,1 1 0,-1-1 0,2 6 0,-4-9 0,0 1 0,0 0 0,0 0 0,0-1 0,0 1 0,0 0 0,-1 0 0,1 0 0,0-1 0,-1 1 0,0 0 0,1-1 0,-1 1 0,0-1 0,0 1 0,0-1 0,0 1 0,0-1 0,0 1 0,0-1 0,0 0 0,-1 0 0,1 1 0,-1-1 0,1 0 0,0 0 0,-1 0 0,-2 0 0,-7 6 0,0-1 0,-24 8 0,23-10 0,-136 52 0,-146 64 0,261-104 0,2 2 0,0 1 0,0 2 0,2 1 0,1 1 0,-41 42 0,58-51 0,0-1 0,0 1 0,2 0 0,-1 1 0,2 1 0,0-1 0,1 1 0,1 0 0,-9 34 0,12-36 0,1 1 0,1-1 0,0 1 0,1 0 0,0-1 0,1 1 0,1-1 0,0 1 0,1-1 0,1 1 0,0-1 0,7 15 0,1-4 0,1 0 0,1-1 0,1 0 0,1-1 0,21 23 0,102 96 0,13 15 0,-151-155 0,1 0 0,0 0 0,-1 0 0,0 0 0,1 0 0,-1 0 0,0 0 0,0 0 0,0 1 0,0-1 0,0 0 0,-1 1 0,1-1 0,-1 1 0,0-1 0,1 4 0,-2-5 0,1 0 0,-1 1 0,0-1 0,1 0 0,-1 0 0,0 0 0,0 1 0,0-1 0,0 0 0,0 0 0,0 0 0,0 0 0,0-1 0,0 1 0,-1 0 0,1 0 0,0-1 0,0 1 0,-1 0 0,1-1 0,0 0 0,-1 1 0,1-1 0,-1 0 0,1 1 0,0-1 0,-1 0 0,-1 0 0,-90 3 0,92-3 0,0 0 0,1 0 0,-1 0 0,0 0 0,1 0 0,-1 1 0,0-1 0,1 0 0,-1 0 0,1 0 0,-1 1 0,0-1 0,1 0 0,-1 1 0,1-1 0,-1 1 0,1-1 0,-1 1 0,0 0 0,1-1 0,0 0 0,0 1 0,0-1 0,0 1 0,0-1 0,0 0 0,0 1 0,0-1 0,0 0 0,0 1 0,0-1 0,1 0 0,-1 1 0,0-1 0,0 0 0,0 1 0,1-1 0,-1 0 0,0 1 0,0-1 0,0 0 0,1 0 0,-1 1 0,1-1 0,24 16 0,5-3 0,0-2 0,1-2 0,0 0 0,52 6 0,132 5 0,-213-20 0,97 4 0,0-3 0,0-5 0,-1-4 0,122-26 0,-189 27 0,40-14 0,-62 17 0,0 1 0,0-1 0,0-1 0,-1 0 0,1 0 0,-1-1 0,-1 0 0,11-10 0,-16 15 0,-1-1 0,1 1 0,-1-1 0,0 1 0,1-1 0,-1 0 0,0 0 0,0 0 0,0 0 0,0 0 0,0 0 0,0 0 0,-1 0 0,1 0 0,-1 0 0,1 0 0,-1 0 0,0 0 0,0-1 0,0 1 0,0 0 0,0 0 0,-1 0 0,1 0 0,0 0 0,-1 0 0,0-1 0,1 1 0,-1 0 0,0 0 0,-2-2 0,-2-3 0,-1 0 0,0 0 0,-1 1 0,0 0 0,1 0 0,-10-5 0,-6-6 0,22 17 0,0 0 0,0 0 0,0 0 0,0 0 0,0 0 0,-1 0 0,1 0 0,0 0 0,0 0 0,0 0 0,0-1 0,0 1 0,0 0 0,0 0 0,-1 0 0,1 0 0,0 0 0,0 0 0,0 0 0,0 0 0,0-1 0,0 1 0,0 0 0,0 0 0,0 0 0,0 0 0,0 0 0,0-1 0,0 1 0,0 0 0,0 0 0,0 0 0,0 0 0,0 0 0,0-1 0,0 1 0,0 0 0,0 0 0,0 0 0,0 0 0,0 0 0,0 0 0,0-1 0,0 1 0,0 0 0,0 0 0,0 0 0,0 0 0,0 0 0,0 0 0,1-1 0,-1 1 0,11-1 0,18 5 0,-28-4 0,49 9 0,-21-3 0,0-1 0,0-2 0,58 0 0,-85-3 0,-1 1 0,0-1 0,0-1 0,0 1 0,0 0 0,0 0 0,0 0 0,0 0 0,0-1 0,0 1 0,0-1 0,0 1 0,0-1 0,0 1 0,0-1 0,0 1 0,0-1 0,0 0 0,0 0 0,0 1 0,-1-1 0,1 0 0,0 0 0,-1 0 0,1 0 0,0-1 0,-1 0 0,0 1 0,0 0 0,0 0 0,0 0 0,0 0 0,0 0 0,-1 0 0,1 0 0,-1 0 0,1 0 0,0 0 0,-1 0 0,0 0 0,1 0 0,-1 0 0,0 0 0,1 1 0,-1-1 0,0 0 0,0 0 0,0 1 0,1-1 0,-1 0 0,0 1 0,-2-2 0,3 2 0,0 0 0,-1 0 0,1 0 0,0-1 0,0 1 0,0 0 0,0 0 0,-1 0 0,1 0 0,0-1 0,0 1 0,-1 0 0,1 0 0,0 0 0,0 0 0,-1 0 0,1 0 0,0 0 0,0 0 0,-1 0 0,1 0 0,0 0 0,0 0 0,-1 0 0,1 0 0,0 0 0,0 0 0,-1 0 0,1 0 0,0 0 0,0 0 0,-1 0 0,1 0 0,0 0 0,0 0 0,0 0 0,-1 1 0,1-1 0,0 0 0,0 0 0,-1 0 0,4 13 0,10 13 0,2-1 0,-1 0 0,-2 1 0,0 0 0,-2 1 0,-1 0 0,-1 1 0,-1 0 0,-1 0 0,-2 1 0,-1-1 0,-1 1 0,-4 52 0,-13 617 0,14-356 0,-57 250 0,9-181 0,37-250 0,-21 231 0,-25-4 0,46-321 0,4 0 0,2 1 0,3-1 0,3 1 0,10 79 0,-1-54 0,13 90 0,-18-155 0,-3-19 0,0 1 0,1-1 0,3 11 0,-5-20-37,0 0 0,0 1 1,0-1-1,1 0 0,-1 1 0,0-1 0,0 0 0,0 1 0,0-1 0,0 0 0,0 1 0,0-1 1,1 0-1,-1 0 0,0 1 0,0-1 0,0 0 0,1 0 0,-1 1 0,0-1 0,0 0 0,1 0 1,-1 1-1,0-1 0,1 0 0,-1 0 0,0 0 0,0 0 0,1 0 0,-1 0 0,0 1 0,1-1 1,-1 0-1,0 0 0,1 0 0,-1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09.158"/>
    </inkml:context>
    <inkml:brush xml:id="br0">
      <inkml:brushProperty name="width" value="0.05" units="cm"/>
      <inkml:brushProperty name="height" value="0.05" units="cm"/>
    </inkml:brush>
  </inkml:definitions>
  <inkml:trace contextRef="#ctx0" brushRef="#br0">0 1 24575,'6'0'0,"5"3"0,3 3 0,5 8 0,5 6 0,5 9 0,5 8 0,10 6 0,5 8 0,9 4 0,6 1 0,4-1 0,1 0 0,-1-4 0,-4-5 0,-13-10-8191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0.119"/>
    </inkml:context>
    <inkml:brush xml:id="br0">
      <inkml:brushProperty name="width" value="0.05" units="cm"/>
      <inkml:brushProperty name="height" value="0.05" units="cm"/>
    </inkml:brush>
  </inkml:definitions>
  <inkml:trace contextRef="#ctx0" brushRef="#br0">202 0 24575,'-6'0'0,"1"0"0,0 0 0,-1 1 0,1 0 0,-1 0 0,1 0 0,0 0 0,-1 1 0,1 0 0,0 0 0,0 0 0,0 1 0,1-1 0,-1 1 0,1 1 0,-1-1 0,1 0 0,0 1 0,-5 5 0,-4 5 0,1 0 0,1 1 0,0 0 0,0 0 0,-10 22 0,18-29 0,0-1 0,0 1 0,0 0 0,1-1 0,1 1 0,-2 12 0,2-16 0,1 1 0,0-1 0,1 1 0,-1-1 0,1 1 0,0-1 0,0 1 0,0-1 0,1 0 0,-1 1 0,1-1 0,3 5 0,-3-5 0,1-1 0,-1 0 0,1 0 0,0 0 0,0 0 0,0 0 0,0-1 0,0 1 0,1-1 0,-1 0 0,1 0 0,0 0 0,-1 0 0,1-1 0,8 3 0,-5-3 0,0 0 0,0 0 0,-1 0 0,1-1 0,0 0 0,0 0 0,0-1 0,0 0 0,9-3 0,-9 3 0,0-2 0,0 1 0,-1-1 0,1 0 0,0 0 0,-1-1 0,0 0 0,11-9 0,-14 10 0,0 0 0,0 0 0,0 0 0,-1 0 0,1-1 0,-1 1 0,1-1 0,-1 0 0,-1 0 0,1 1 0,0-1 0,-1 0 0,0-1 0,0 1 0,1-5 0,-2 5 13,0 0 1,0 0-1,-1 0 0,1 0 0,-1 0 0,0 0 0,0 0 0,-1 0 0,1 0 1,-1 0-1,1 1 0,-1-1 0,0 1 0,-1-1 0,1 1 0,-1 0 0,1 0 1,-1 0-1,0 0 0,0 0 0,0 0 0,0 1 0,-1 0 0,1 0 0,-5-2 1,-2-2-228,0 1 1,-1 1 0,0 0-1,0 0 1,0 1 0,0 1-1,-20-3 1,10 4-6613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0.594"/>
    </inkml:context>
    <inkml:brush xml:id="br0">
      <inkml:brushProperty name="width" value="0.05" units="cm"/>
      <inkml:brushProperty name="height" value="0.05" units="cm"/>
    </inkml:brush>
  </inkml:definitions>
  <inkml:trace contextRef="#ctx0" brushRef="#br0">188 30 24575,'0'-1'0,"-1"0"0,1 0 0,-1-1 0,1 1 0,-1 0 0,0 0 0,0 1 0,1-1 0,-1 0 0,0 0 0,0 0 0,0 0 0,0 1 0,0-1 0,0 0 0,0 1 0,-2-1 0,-19-10 0,18 10 0,0 1 0,-1-1 0,1 1 0,0 0 0,0 0 0,0 0 0,0 0 0,0 1 0,0 0 0,0 0 0,0 0 0,0 0 0,0 0 0,1 1 0,-1 0 0,0 0 0,1 0 0,-1 0 0,1 0 0,0 1 0,-4 2 0,1 0 0,1 1 0,-1-1 0,1 1 0,0 0 0,0 0 0,0 1 0,1-1 0,0 1 0,1 0 0,-4 8 0,5-11 0,1 0 0,0 0 0,0 0 0,0 0 0,1 0 0,-1 0 0,1 0 0,0 0 0,0 1 0,0-1 0,1 0 0,0 0 0,-1 0 0,1 0 0,3 5 0,-3-6 0,1 0 0,0 0 0,0-1 0,0 1 0,0 0 0,1-1 0,-1 0 0,1 1 0,-1-1 0,1 0 0,0-1 0,0 1 0,0 0 0,0-1 0,0 0 0,0 1 0,0-1 0,7 1 0,-2 0 0,1-1 0,-1 0 0,0-1 0,1 0 0,-1 0 0,1-1 0,-1 0 0,0 0 0,0-1 0,14-4 0,-18 4 0,1 1 0,-1-1 0,0 0 0,0 0 0,0 0 0,-1 0 0,1-1 0,0 1 0,-1-1 0,0 0 0,1 0 0,-1 0 0,-1-1 0,1 1 0,0-1 0,-1 1 0,1-1 0,-1 0 0,0 0 0,-1 0 0,3-8 0,-3 9 18,-1 1 0,0-1 0,0 0 0,0 0 0,0 0 0,-1 0 0,1 1 0,-1-1 0,1 0 0,-1 0 0,0 1 0,0-1 0,0 0 0,-1 1 0,1-1 0,-1 1 0,1 0 0,-4-4 0,0 0-262,0 1 0,0 1 0,-1-1 0,1 1 1,-1 0-1,-8-5 0,-2 1-6582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1.985"/>
    </inkml:context>
    <inkml:brush xml:id="br0">
      <inkml:brushProperty name="width" value="0.05" units="cm"/>
      <inkml:brushProperty name="height" value="0.05" units="cm"/>
    </inkml:brush>
  </inkml:definitions>
  <inkml:trace contextRef="#ctx0" brushRef="#br0">170 223 24575,'1'-4'0,"0"1"0,0-1 0,0 0 0,0 1 0,1 0 0,-1-1 0,4-3 0,4-12 0,-7 12 0,1 0 0,-2 0 0,1 0 0,-1 0 0,0-1 0,-1 1 0,1 0 0,-1-1 0,-1 1 0,0 0 0,-2-13 0,2 17 0,-1-1 0,1 0 0,-1 0 0,1 1 0,-1-1 0,0 1 0,-1-1 0,1 1 0,0 0 0,-1 0 0,0 0 0,0 0 0,0 0 0,0 1 0,0-1 0,0 1 0,-1 0 0,1 0 0,-1 0 0,0 0 0,1 1 0,-7-2 0,6 1-45,0 1-1,-1 0 1,1 0-1,0 0 1,-1 1-1,1-1 1,-1 1-1,1 0 1,0 1-1,-1-1 1,1 1-1,-1-1 1,1 1-1,0 0 1,0 1-1,-1-1 1,1 1-1,0 0 1,0 0-1,1 0 1,-1 1-1,0-1 1,1 1-1,0 0 0,-1 0 1,1 0-1,0 0 1,0 1-1,-4 6 1,0 5-6781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2.339"/>
    </inkml:context>
    <inkml:brush xml:id="br0">
      <inkml:brushProperty name="width" value="0.05" units="cm"/>
      <inkml:brushProperty name="height" value="0.05" units="cm"/>
    </inkml:brush>
  </inkml:definitions>
  <inkml:trace contextRef="#ctx0" brushRef="#br0">0 185 24575,'1'-11'0,"0"-1"0,1 1 0,1-1 0,6-18 0,3-12 0,-11 35 0,1 0 0,0 0 0,0 0 0,1 0 0,4-8 0,-6 14 0,-1 0 0,1 0 0,-1 0 0,1 0 0,0 0 0,-1 0 0,1 0 0,0 1 0,-1-1 0,1 0 0,0 0 0,0 1 0,0-1 0,0 0 0,0 1 0,0-1 0,0 1 0,0 0 0,0-1 0,0 1 0,0 0 0,0-1 0,0 1 0,0 0 0,0 0 0,1 0 0,-1 0 0,0 0 0,0 0 0,0 0 0,0 0 0,0 1 0,0-1 0,0 0 0,0 1 0,0-1 0,0 1 0,0-1 0,0 1 0,0-1 0,0 1 0,0 0 0,0-1 0,1 2 0,8 8-1365,-2 0-5461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18.991"/>
    </inkml:context>
    <inkml:brush xml:id="br0">
      <inkml:brushProperty name="width" value="0.05" units="cm"/>
      <inkml:brushProperty name="height" value="0.05" units="cm"/>
    </inkml:brush>
  </inkml:definitions>
  <inkml:trace contextRef="#ctx0" brushRef="#br0">3 0 24575,'-2'2'0,"6"1"0,9 3 0,46 4 0,1-2 0,62 0 0,-51-4 0,29 3 0,290 14 0,-384-21 342,-8 0-2049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2.831"/>
    </inkml:context>
    <inkml:brush xml:id="br0">
      <inkml:brushProperty name="width" value="0.05" units="cm"/>
      <inkml:brushProperty name="height" value="0.05" units="cm"/>
    </inkml:brush>
  </inkml:definitions>
  <inkml:trace contextRef="#ctx0" brushRef="#br0">0 202 24575,'3'-3'0,"4"-6"0,3-8 0,4-7 0,1-2 0,5-2 0,1 0 0,1 2 0,-1 3 0,-4 5-8191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3.437"/>
    </inkml:context>
    <inkml:brush xml:id="br0">
      <inkml:brushProperty name="width" value="0.05" units="cm"/>
      <inkml:brushProperty name="height" value="0.05" units="cm"/>
    </inkml:brush>
  </inkml:definitions>
  <inkml:trace contextRef="#ctx0" brushRef="#br0">169 169 24575,'-5'-6'0,"-9"-10"0,-4-6 0,-5-5 0,-1 0 0,0 1 0,1 5 0,2 6 0,5 6-8191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3.785"/>
    </inkml:context>
    <inkml:brush xml:id="br0">
      <inkml:brushProperty name="width" value="0.05" units="cm"/>
      <inkml:brushProperty name="height" value="0.05" units="cm"/>
    </inkml:brush>
  </inkml:definitions>
  <inkml:trace contextRef="#ctx0" brushRef="#br0">222 171 24575,'-3'-6'0,"-4"-7"0,-3-5 0,-3-3 0,-3 1 0,-3 0 0,-3 0 0,-2 4 0,-4 2 0,1 3 0,-1 4 0,4 2-8191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4.114"/>
    </inkml:context>
    <inkml:brush xml:id="br0">
      <inkml:brushProperty name="width" value="0.05" units="cm"/>
      <inkml:brushProperty name="height" value="0.05" units="cm"/>
    </inkml:brush>
  </inkml:definitions>
  <inkml:trace contextRef="#ctx0" brushRef="#br0">0 279 24575,'0'-9'0,"0"-11"0,3-12 0,4-8 0,3-6 0,4-2 0,2 2 0,-2 9-8191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5.457"/>
    </inkml:context>
    <inkml:brush xml:id="br0">
      <inkml:brushProperty name="width" value="0.05" units="cm"/>
      <inkml:brushProperty name="height" value="0.05" units="cm"/>
    </inkml:brush>
  </inkml:definitions>
  <inkml:trace contextRef="#ctx0" brushRef="#br0">0 3 24575,'0'0'0,"1"0"0,-1 0 0,0 0 0,0-1 0,0 1 0,0 0 0,1 0 0,-1 0 0,0 0 0,0-1 0,0 1 0,1 0 0,-1 0 0,0 0 0,0 0 0,1 0 0,-1 0 0,0 0 0,0 0 0,1 0 0,-1 0 0,0 0 0,0 0 0,1 0 0,-1 0 0,0 0 0,0 0 0,1 0 0,-1 0 0,0 0 0,0 0 0,1 0 0,-1 0 0,0 0 0,0 1 0,0-1 0,1 0 0,4 12 0,-2 16 0,-3-26 0,2 36 0,-2-15 0,1 1 0,1-1 0,1 0 0,10 36 0,-11-53 0,0 0 0,0 1 0,1-1 0,0-1 0,1 1 0,-1 0 0,1-1 0,0 0 0,0 1 0,1-2 0,-1 1 0,1 0 0,0-1 0,1 0 0,-1 0 0,1-1 0,-1 1 0,1-1 0,0-1 0,0 1 0,8 1 0,15 3-1365,-2-3-5461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5.830"/>
    </inkml:context>
    <inkml:brush xml:id="br0">
      <inkml:brushProperty name="width" value="0.05" units="cm"/>
      <inkml:brushProperty name="height" value="0.05" units="cm"/>
    </inkml:brush>
  </inkml:definitions>
  <inkml:trace contextRef="#ctx0" brushRef="#br0">0 1 24575,'3'3'0,"1"3"0,-1 5 0,0 2 0,2 6 0,1 4 0,-2 5 0,-1 3 0,2 3 0,3 0 0,3 1 0,3-3 0,4 0 0,2-4 0,4-3 0,4-3 0,2-6 0,-4-5-8191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6.235"/>
    </inkml:context>
    <inkml:brush xml:id="br0">
      <inkml:brushProperty name="width" value="0.05" units="cm"/>
      <inkml:brushProperty name="height" value="0.05" units="cm"/>
    </inkml:brush>
  </inkml:definitions>
  <inkml:trace contextRef="#ctx0" brushRef="#br0">1 1 24575,'3'3'0,"4"3"0,3 5 0,4 2 0,1 6 0,5 4 0,4 5 0,4 3 0,6 3 0,3 3 0,2 2 0,1-3 0,1-2 0,-1-4 0,1-4 0,-6-6-8191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6.557"/>
    </inkml:context>
    <inkml:brush xml:id="br0">
      <inkml:brushProperty name="width" value="0.05" units="cm"/>
      <inkml:brushProperty name="height" value="0.05" units="cm"/>
    </inkml:brush>
  </inkml:definitions>
  <inkml:trace contextRef="#ctx0" brushRef="#br0">8 1 24575,'-3'0'0,"-1"3"0,3 3 0,5 5 0,7 2 0,5 5 0,8 6 0,6 4 0,10 3 0,6 2 0,7 2 0,7 0 0,4 0 0,2-3 0,3-4 0,0-4 0,-11-6-8191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6.929"/>
    </inkml:context>
    <inkml:brush xml:id="br0">
      <inkml:brushProperty name="width" value="0.05" units="cm"/>
      <inkml:brushProperty name="height" value="0.05" units="cm"/>
    </inkml:brush>
  </inkml:definitions>
  <inkml:trace contextRef="#ctx0" brushRef="#br0">0 1 24575,'0'3'0,"0"3"0,3 5 0,4 5 0,6 6 0,7 5 0,6 4 0,7 6 0,7 1 0,5 1 0,4-1 0,2-1 0,1 0 0,4-5 0,-9-7-8191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7.294"/>
    </inkml:context>
    <inkml:brush xml:id="br0">
      <inkml:brushProperty name="width" value="0.05" units="cm"/>
      <inkml:brushProperty name="height" value="0.05" units="cm"/>
    </inkml:brush>
  </inkml:definitions>
  <inkml:trace contextRef="#ctx0" brushRef="#br0">429 0 24575,'-5'3'0,"-9"4"0,-7 6 0,-8 4 0,-6 8 0,-6 6 0,-3 5 0,-1 7 0,-2 0 0,2 3 0,6-2 0,3 1 0,8-7-8191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0.104"/>
    </inkml:context>
    <inkml:brush xml:id="br0">
      <inkml:brushProperty name="width" value="0.05" units="cm"/>
      <inkml:brushProperty name="height" value="0.05" units="cm"/>
    </inkml:brush>
  </inkml:definitions>
  <inkml:trace contextRef="#ctx0" brushRef="#br0">326 128 24575,'0'-6'0,"1"1"0,-1 0 0,2 0 0,-1 0 0,0 0 0,1 0 0,0 0 0,0 0 0,0 0 0,1 0 0,0 1 0,0 0 0,5-7 0,11-18 0,-18 29 0,-1-1 0,1 1 0,-1-1 0,0 1 0,1-1 0,-1 0 0,0 1 0,1-1 0,-1 1 0,0-1 0,0 0 0,0 1 0,0-1 0,1 0 0,-1 1 0,0-1 0,0 0 0,0 1 0,0-1 0,0 0 0,-1 1 0,1-1 0,0 0 0,0 1 0,0-1 0,-1 0 0,1 1 0,-1-2 0,0 1 0,0 1 0,0-1 0,0 1 0,0-1 0,0 1 0,0 0 0,0-1 0,0 1 0,0 0 0,0 0 0,0 0 0,-1 0 0,1 0 0,0 0 0,-2 0 0,-7 2 0,-1 0 0,-17 6 0,25-8 0,-19 7 0,-6 1 0,2 0 0,-1 2 0,1 1 0,1 1 0,-31 19 0,54-30 0,0 0 0,1 0 0,-1 1 0,1-1 0,-1 1 0,1-1 0,-1 1 0,1-1 0,0 1 0,0 0 0,0 0 0,0-1 0,0 1 0,0 0 0,1 0 0,-1 0 0,0 0 0,1 0 0,0 0 0,-1 0 0,1 0 0,0 0 0,0 0 0,0 0 0,0 0 0,1 0 0,-1 0 0,0 0 0,1 0 0,0 0 0,-1 0 0,1 0 0,0 0 0,0 0 0,0 0 0,3 3 0,1 2 0,0-1 0,1 1 0,-1-1 0,2 0 0,-1 0 0,1 0 0,12 7 0,12 5 0,44 17 0,-53-26 0,-1 0 0,-1 2 0,1 0 0,-2 1 0,1 1 0,16 16 0,-33-26 0,0 0 0,0 0 0,-1 0 0,1 0 0,-1 0 0,0 1 0,0-1 0,0 1 0,0-1 0,-1 1 0,1 0 0,-1 0 0,0 0 0,0-1 0,0 1 0,-1 0 0,1 0 0,-1 0 0,-1 5 0,1-4 0,-1-1 0,0 0 0,-1 1 0,1-1 0,-1 0 0,0 0 0,0 0 0,0 0 0,0 0 0,-1-1 0,0 1 0,1 0 0,-1-1 0,-1 0 0,1 0 0,0 0 0,-5 2 0,0 1 0,0-2 0,-1 0 0,1 0 0,-1 0 0,0-1 0,0 0 0,-1-1 0,1 0 0,0 0 0,-1-1 0,1 0 0,-1-1 0,-15-1 0,9 0 0,0-1 0,0-1 0,0 0 0,0-1 0,1-1 0,-1 0 0,-17-10 0,24 11-105,1-1 0,0 1 0,0-2 0,1 1 0,-1-1 0,1 0 0,0-1 0,1 1 0,0-1 0,0-1 0,0 1 0,-7-14 0,3-3-6721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7.668"/>
    </inkml:context>
    <inkml:brush xml:id="br0">
      <inkml:brushProperty name="width" value="0.05" units="cm"/>
      <inkml:brushProperty name="height" value="0.05" units="cm"/>
    </inkml:brush>
  </inkml:definitions>
  <inkml:trace contextRef="#ctx0" brushRef="#br0">445 1 24575,'-6'3'0,"-5"6"0,-6 8 0,-9 7 0,-6 5 0,-6 6 0,-2 4 0,-1 0 0,-1-1 0,0 0 0,1-2 0,6 0 0,5-5 0,5-3 0,6-7-8191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7.986"/>
    </inkml:context>
    <inkml:brush xml:id="br0">
      <inkml:brushProperty name="width" value="0.05" units="cm"/>
      <inkml:brushProperty name="height" value="0.05" units="cm"/>
    </inkml:brush>
  </inkml:definitions>
  <inkml:trace contextRef="#ctx0" brushRef="#br0">370 1 24575,'-6'3'0,"-7"3"0,-11 8 0,-7 6 0,-6 3 0,-7 1 0,-3 1 0,-1 0 0,3-2 0,3-1 0,9-5-8191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8.297"/>
    </inkml:context>
    <inkml:brush xml:id="br0">
      <inkml:brushProperty name="width" value="0.05" units="cm"/>
      <inkml:brushProperty name="height" value="0.05" units="cm"/>
    </inkml:brush>
  </inkml:definitions>
  <inkml:trace contextRef="#ctx0" brushRef="#br0">267 1 24575,'-9'3'0,"-9"3"0,-6 5 0,-6 5 0,-6 4 0,-3 3 0,0 1 0,0 3 0,7-4-8191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8.627"/>
    </inkml:context>
    <inkml:brush xml:id="br0">
      <inkml:brushProperty name="width" value="0.05" units="cm"/>
      <inkml:brushProperty name="height" value="0.05" units="cm"/>
    </inkml:brush>
  </inkml:definitions>
  <inkml:trace contextRef="#ctx0" brushRef="#br0">383 1 24575,'-3'0'0,"-4"0"0,-6 0 0,-7 3 0,-9 3 0,-8 8 0,-3 3 0,-4 5 0,-1 5 0,3 0 0,2 2 0,4-2 0,10-5-8191</inkml:trace>
  <inkml:trace contextRef="#ctx0" brushRef="#br0" timeOffset="1">724 69 24575,'3'0'0,"1"3"0,0 4 0,1 6 0,1 7 0,2 6 0,3 4 0,1 3 0,3 2 0,1 0 0,1 1 0,-3-1 0,0 0 0,-3-3 0,-3-8-8191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8.940"/>
    </inkml:context>
    <inkml:brush xml:id="br0">
      <inkml:brushProperty name="width" value="0.05" units="cm"/>
      <inkml:brushProperty name="height" value="0.05" units="cm"/>
    </inkml:brush>
  </inkml:definitions>
  <inkml:trace contextRef="#ctx0" brushRef="#br0">32 0 24575,'-3'0'0,"-4"3"0,0 7 0,0 7 0,2 7 0,2 4 0,4 8 0,5 5 0,7 5 0,7 0 0,6-2 0,5-3 0,-4-8-8191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19.761"/>
    </inkml:context>
    <inkml:brush xml:id="br0">
      <inkml:brushProperty name="width" value="0.05" units="cm"/>
      <inkml:brushProperty name="height" value="0.05" units="cm"/>
    </inkml:brush>
  </inkml:definitions>
  <inkml:trace contextRef="#ctx0" brushRef="#br0">646 0 24575,'1'0'0,"-1"0"0,1 1 0,-1-1 0,0 0 0,1 0 0,-1 0 0,1 1 0,-1-1 0,0 0 0,1 0 0,-1 1 0,0-1 0,1 0 0,-1 1 0,0-1 0,0 0 0,1 1 0,-1-1 0,0 1 0,0-1 0,0 0 0,1 1 0,-1-1 0,0 1 0,0-1 0,0 0 0,0 1 0,0-1 0,0 1 0,0-1 0,0 1 0,0-1 0,0 1 0,0-1 0,0 0 0,0 1 0,0-1 0,-1 1 0,1-1 0,0 1 0,0-1 0,0 0 0,-1 1 0,1-1 0,-1 1 0,-9 22 0,10-22 0,-12 20 0,-1-1 0,-1 0 0,-1-1 0,0 0 0,-1-1 0,-1-1 0,-1-1 0,0 0 0,-1-2 0,-23 14 0,24-16 0,-1-2 0,-1 0 0,0-1 0,0-1 0,-1-1 0,0-1 0,0-1 0,0-1 0,-1 0 0,1-2 0,-30 0 0,44-2-54,-1 0-1,1-1 0,-1 0 1,1-1-1,-1 1 1,1-1-1,0-1 0,0 1 1,0-1-1,0-1 1,0 1-1,1-1 0,-1 0 1,1-1-1,0 1 0,0-1 1,1 0-1,0-1 1,-1 0-1,2 1 0,-1-2 1,1 1-1,0 0 1,-4-9-1,0-3-6771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0.092"/>
    </inkml:context>
    <inkml:brush xml:id="br0">
      <inkml:brushProperty name="width" value="0.05" units="cm"/>
      <inkml:brushProperty name="height" value="0.05" units="cm"/>
    </inkml:brush>
  </inkml:definitions>
  <inkml:trace contextRef="#ctx0" brushRef="#br0">194 0 24575,'-1'4'0,"1"1"0,-1-1 0,0 0 0,0 0 0,0 0 0,0-1 0,-1 1 0,0 0 0,0 0 0,0-1 0,-5 7 0,-33 36 0,28-33 0,-34 33 0,-17 18 0,62-63 0,0 0 0,0 1 0,0-1 0,0 0 0,0 0 0,0 1 0,0-1 0,1 1 0,-1-1 0,0 1 0,1-1 0,-1 1 0,1-1 0,0 1 0,-1 0 0,1-1 0,0 1 0,0-1 0,0 1 0,0 0 0,0-1 0,1 1 0,-1 0 0,1 1 0,0-1 0,1 1 0,-1-1 0,1 0 0,0 0 0,0 0 0,0 0 0,0 0 0,0 0 0,0-1 0,1 1 0,-1-1 0,0 1 0,6 1 0,124 55-1365,-111-46-5461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5.317"/>
    </inkml:context>
    <inkml:brush xml:id="br0">
      <inkml:brushProperty name="width" value="0.05" units="cm"/>
      <inkml:brushProperty name="height" value="0.05" units="cm"/>
    </inkml:brush>
  </inkml:definitions>
  <inkml:trace contextRef="#ctx0" brushRef="#br0">256 76 24575,'-10'0'0,"0"1"0,-1 1 0,1 0 0,0 0 0,0 1 0,1 0 0,-1 1 0,1 0 0,-1 0 0,1 1 0,1 0 0,-1 1 0,1 0 0,0 0 0,0 1 0,0 0 0,1 0 0,0 1 0,1 0 0,0 0 0,-7 12 0,4-5 0,1-1 0,1 1 0,0 0 0,1 1 0,1-1 0,0 1 0,1 0 0,1 0 0,0 1 0,1-1 0,1 1 0,1 25 0,2-32 0,-1-1 0,1 1 0,0-1 0,1 0 0,0 0 0,1 0 0,0 0 0,0 0 0,1-1 0,0 0 0,0 0 0,1 0 0,0-1 0,1 1 0,7 5 0,-10-9 0,0-1 0,0 1 0,1-1 0,0 0 0,0 0 0,0-1 0,0 1 0,0-1 0,0 0 0,0-1 0,1 1 0,-1-1 0,1 0 0,-1-1 0,1 1 0,-1-1 0,1 0 0,0 0 0,-1-1 0,1 1 0,-1-1 0,1-1 0,-1 1 0,0-1 0,0 0 0,10-5 0,-3 0 0,-1 0 0,-1-1 0,1-1 0,-1 0 0,-1 0 0,0-1 0,0 0 0,-1 0 0,0-1 0,-1 0 0,0-1 0,0 1 0,-2-1 0,1-1 0,5-21 0,-2 2 0,-1 1 0,-2-1 0,-1-1 0,-2 1 0,-1-43 0,-2 61 0,-1 1 0,0 0 0,-1 0 0,0 0 0,-1 0 0,-9-24 0,11 33 0,-1 1 0,1 0 0,0 1 0,-1-1 0,0 0 0,0 0 0,0 1 0,0-1 0,0 1 0,0-1 0,0 1 0,-1 0 0,0 0 0,1 0 0,-1 0 0,0 1 0,0-1 0,0 1 0,0-1 0,0 1 0,0 0 0,0 0 0,0 1 0,0-1 0,-1 1 0,1-1 0,0 1 0,0 0 0,-1 0 0,1 0 0,0 1 0,0-1 0,-5 2 0,3 0-65,-1 0 0,1 0 0,-1 0 0,1 1 0,0 0 0,0 0 0,0 0 0,1 0 0,-1 1 0,1 0 0,0 0 0,0 0 0,0 1 0,0-1 0,1 1 0,0 0 0,0 0 0,0 0 0,0 0 0,-2 9 0,1 2-6761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5.674"/>
    </inkml:context>
    <inkml:brush xml:id="br0">
      <inkml:brushProperty name="width" value="0.05" units="cm"/>
      <inkml:brushProperty name="height" value="0.05" units="cm"/>
    </inkml:brush>
  </inkml:definitions>
  <inkml:trace contextRef="#ctx0" brushRef="#br0">0 1 24575,'3'0'0,"4"0"0,3 0 0,4 3 0,1 1 0,-1 2 0,0 4 0,0 2 0,-2 3 0,0 1 0,-3 1 0,-2-2-8191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5.992"/>
    </inkml:context>
    <inkml:brush xml:id="br0">
      <inkml:brushProperty name="width" value="0.05" units="cm"/>
      <inkml:brushProperty name="height" value="0.05" units="cm"/>
    </inkml:brush>
  </inkml:definitions>
  <inkml:trace contextRef="#ctx0" brushRef="#br0">1 0 24575,'3'3'0,"4"4"0,3 0 0,3 3 0,3-1 0,1 1 0,0-2 0,4 2 0,1-1 0,-1 0 0,-1-1 0,-3 1 0,-2-1 0,-4-2-8191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0.429"/>
    </inkml:context>
    <inkml:brush xml:id="br0">
      <inkml:brushProperty name="width" value="0.05" units="cm"/>
      <inkml:brushProperty name="height" value="0.05" units="cm"/>
    </inkml:brush>
  </inkml:definitions>
  <inkml:trace contextRef="#ctx0" brushRef="#br0">0 1 24575,'14'259'0,"36"14"-1365,-47-257-5461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6.315"/>
    </inkml:context>
    <inkml:brush xml:id="br0">
      <inkml:brushProperty name="width" value="0.05" units="cm"/>
      <inkml:brushProperty name="height" value="0.05" units="cm"/>
    </inkml:brush>
  </inkml:definitions>
  <inkml:trace contextRef="#ctx0" brushRef="#br0">1 0 24575,'3'0'0,"3"0"0,5 3 0,2 1 0,6 3 0,4-1 0,5 3 0,3 2 0,3-1 0,-3 2 0,-5-3-8191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26.625"/>
    </inkml:context>
    <inkml:brush xml:id="br0">
      <inkml:brushProperty name="width" value="0.05" units="cm"/>
      <inkml:brushProperty name="height" value="0.05" units="cm"/>
    </inkml:brush>
  </inkml:definitions>
  <inkml:trace contextRef="#ctx0" brushRef="#br0">0 1 24575,'0'3'0,"3"1"0,4 0 0,0 1 0,3 1 0,1-1 0,3 2 0,2-1 0,3 2 0,2-1 0,0 2 0,0-1 0,-2-2 0,-3-2-8191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2.706"/>
    </inkml:context>
    <inkml:brush xml:id="br0">
      <inkml:brushProperty name="width" value="0.05" units="cm"/>
      <inkml:brushProperty name="height" value="0.05" units="cm"/>
    </inkml:brush>
  </inkml:definitions>
  <inkml:trace contextRef="#ctx0" brushRef="#br0">18 309 24575,'1'-5'0,"0"0"0,0 0 0,0 0 0,1 0 0,0 0 0,0 1 0,0-1 0,0 1 0,1-1 0,0 1 0,4-5 0,-7 9 0,0 0 0,0 0 0,0 0 0,0-1 0,0 1 0,0 0 0,0 0 0,0 0 0,0 0 0,0 0 0,0 0 0,1 0 0,-1-1 0,0 1 0,0 0 0,0 0 0,0 0 0,0 0 0,0 0 0,1 0 0,-1 0 0,0 0 0,0 0 0,0 0 0,0 0 0,0 0 0,1 0 0,-1 0 0,0 0 0,0 0 0,0 0 0,0 0 0,0 0 0,1 0 0,-1 0 0,0 0 0,0 0 0,0 0 0,0 0 0,0 0 0,0 0 0,1 1 0,2 6 0,-2 13 0,-1-20 0,-1 26 0,-7 50 0,-2 11 0,10-83 0,0-1 0,1 0 0,-1 1 0,-1-1 0,1 1 0,0-1 0,-1 0 0,0 0 0,1 1 0,-1-1 0,-1 0 0,1 0 0,0 0 0,-3 4 0,4-7 0,0 0 0,0 0 0,0 0 0,-1 0 0,1 0 0,0 0 0,0 1 0,0-1 0,-1 0 0,1 0 0,0 0 0,0 0 0,-1 0 0,1 0 0,0 0 0,0 0 0,0 0 0,-1 0 0,1 0 0,0 0 0,0 0 0,0 0 0,-1 0 0,1 0 0,0 0 0,0-1 0,0 1 0,-1 0 0,1 0 0,0 0 0,0 0 0,0 0 0,-1 0 0,1-1 0,0 1 0,0 0 0,0 0 0,-6-11 0,0-12 0,4 0 0,0 0 0,2 0 0,1 0 0,0 0 0,2 0 0,1 0 0,7-28 0,0 15 0,1 1 0,2 0 0,31-56 0,-41 84 0,0 0 0,0 0 0,0 1 0,1 0 0,1 0 0,-1 0 0,7-6 0,-9 10 0,-1 1 0,1-1 0,-1 1 0,1-1 0,-1 1 0,1 0 0,0 0 0,0 0 0,0 0 0,-1 1 0,1-1 0,0 1 0,0 0 0,0 0 0,0 0 0,0 0 0,0 0 0,0 0 0,0 1 0,0 0 0,-1-1 0,4 2 0,2 1 0,-1 0 0,0 0 0,0 1 0,0 0 0,0 0 0,0 1 0,-1 0 0,0 0 0,0 0 0,0 1 0,-1 0 0,9 11 0,-12-14 0,0 1 0,0-1 0,0 1 0,-1-1 0,1 1 0,-1 0 0,0 0 0,0 0 0,0 0 0,0 0 0,-1 0 0,0 0 0,1 0 0,-2 0 0,1 0 0,0 0 0,-1 1 0,0-1 0,0-1 0,0 1 0,0 0 0,-1 0 0,1 0 0,-1-1 0,0 1 0,-3 4 0,-3 2 0,1-1 0,-1 0 0,0 0 0,-1-1 0,0 0 0,0 0 0,-1-1 0,0 0 0,-12 6 0,-10 2 0,-57 20 0,87-34 0,35 17 0,8 2 0,-25-8 144,29 25 0,-37-29-309,1 0-1,0 0 1,0-1 0,0 0-1,1-1 1,0 0 0,0-1 0,0 0-1,15 5 1,-11-7-6661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3.079"/>
    </inkml:context>
    <inkml:brush xml:id="br0">
      <inkml:brushProperty name="width" value="0.05" units="cm"/>
      <inkml:brushProperty name="height" value="0.05" units="cm"/>
    </inkml:brush>
  </inkml:definitions>
  <inkml:trace contextRef="#ctx0" brushRef="#br0">78 8 24575,'0'0'0,"0"0"0,0 0 0,0 0 0,1 0 0,-1 0 0,0 0 0,0 0 0,0 0 0,0 0 0,1 0 0,-1 0 0,0 0 0,0-1 0,0 1 0,0 0 0,0 0 0,1 0 0,-1 0 0,0 0 0,0 0 0,0-1 0,0 1 0,0 0 0,0 0 0,0 0 0,0 0 0,1-1 0,-1 1 0,0 0 0,0 0 0,0 0 0,0 0 0,0-1 0,0 1 0,0 0 0,0 0 0,0 0 0,0 0 0,0-1 0,0 1 0,0 0 0,0 0 0,-1 0 0,1 0 0,0-1 0,0 1 0,0 0 0,0 0 0,0 0 0,0 0 0,0-1 0,0 1 0,-1 0 0,1 0 0,0 0 0,0 0 0,0 0 0,0 0 0,0 0 0,-1-1 0,1 1 0,0 0 0,0 0 0,-13 3 0,8 0 0,0 1 0,0 0 0,0 0 0,1 0 0,-1 1 0,1-1 0,0 1 0,0 0 0,1 0 0,-1 0 0,1 1 0,0-1 0,1 1 0,-4 8 0,5-11 0,1 0 0,-1 0 0,0 0 0,1 0 0,0 0 0,0 0 0,0 0 0,0 0 0,0 0 0,1 0 0,-1-1 0,1 1 0,-1 0 0,1 0 0,0 0 0,1 0 0,-1-1 0,0 1 0,1 0 0,-1-1 0,1 1 0,0-1 0,0 0 0,0 1 0,0-1 0,0 0 0,1 0 0,-1-1 0,0 1 0,1 0 0,3 1 0,-2-1 0,0 0 0,0 0 0,-1 0 0,2-1 0,-1 1 0,0-1 0,0 0 0,0 0 0,0-1 0,1 1 0,-1-1 0,0 0 0,1 0 0,-1 0 0,0-1 0,0 1 0,9-4 0,-10 3 0,1-1 0,-1 0 0,1 0 0,-1 0 0,0 0 0,0-1 0,0 1 0,0-1 0,-1 0 0,1 1 0,-1-1 0,0 0 0,1-1 0,-1 1 0,-1 0 0,1-1 0,0 1 0,-1-1 0,0 0 0,1-4 0,-1 6-33,0-1 0,0 0-1,-1 1 1,0-1 0,1 0-1,-1 0 1,0 0 0,-1 1 0,1-1-1,0 0 1,-1 0 0,1 1-1,-1-1 1,0 0 0,0 1-1,0-1 1,0 1 0,-1-1 0,1 1-1,-1-1 1,1 1 0,-1 0-1,0 0 1,0 0 0,0 0-1,0 0 1,0 0 0,0 1 0,0-1-1,-1 0 1,1 1 0,-1 0-1,1 0 1,-1 0 0,0 0-1,1 0 1,-1 0 0,0 1 0,1-1-1,-6 1 1,-8 1-6793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3.450"/>
    </inkml:context>
    <inkml:brush xml:id="br0">
      <inkml:brushProperty name="width" value="0.05" units="cm"/>
      <inkml:brushProperty name="height" value="0.05" units="cm"/>
    </inkml:brush>
  </inkml:definitions>
  <inkml:trace contextRef="#ctx0" brushRef="#br0">52 1 24575,'-2'-1'0,"0"1"0,0 0 0,0 1 0,0-1 0,0 0 0,-1 0 0,1 1 0,0 0 0,0-1 0,0 1 0,0 0 0,0 0 0,0 0 0,0 0 0,1 0 0,-4 2 0,4-1 0,-1 0 0,1 1 0,-1-1 0,1 0 0,0 1 0,0-1 0,0 0 0,0 1 0,0-1 0,1 1 0,-1-1 0,1 1 0,0 4 0,-1 0 0,0 1 0,1 0 0,1-1 0,-1 1 0,1-1 0,1 1 0,-1-1 0,1 1 0,5 11 0,-6-17 0,0 0 0,0 1 0,0-1 0,1 0 0,-1 0 0,1 0 0,-1 0 0,1 0 0,0-1 0,-1 1 0,1 0 0,0-1 0,0 1 0,1-1 0,-1 0 0,0 0 0,0 0 0,0 0 0,1 0 0,-1 0 0,1 0 0,-1-1 0,0 1 0,1-1 0,-1 0 0,1 0 0,-1 0 0,1 0 0,-1 0 0,1 0 0,-1-1 0,1 1 0,2-2 0,1 0 0,-1 0 0,0 0 0,0 0 0,0-1 0,0 0 0,0 0 0,-1 0 0,1 0 0,-1-1 0,0 0 0,0 0 0,0 0 0,0 0 0,5-9 0,-8 11 0,0 0 0,1 0 0,-1-1 0,-1 1 0,1 0 0,0 0 0,0 0 0,-1-1 0,1 1 0,-1 0 0,0-1 0,0 1 0,0 0 0,0-1 0,0 1 0,0 0 0,-1 0 0,1-1 0,-1 1 0,1 0 0,-1 0 0,0-1 0,0 1 0,0 0 0,0 0 0,0 0 0,-1 0 0,1 0 0,0 1 0,-1-1 0,0 0 0,1 0 0,-1 1 0,0 0 0,0-1 0,0 1 0,-3-2 0,-10-5-1365,1 2-5461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3.875"/>
    </inkml:context>
    <inkml:brush xml:id="br0">
      <inkml:brushProperty name="width" value="0.05" units="cm"/>
      <inkml:brushProperty name="height" value="0.05" units="cm"/>
    </inkml:brush>
  </inkml:definitions>
  <inkml:trace contextRef="#ctx0" brushRef="#br0">2 1 24575,'-1'86'0,"3"119"0,-2-201-33,0 0 0,1-1-1,0 1 1,-1 0 0,1-1-1,1 1 1,-1-1 0,0 1 0,1-1-1,0 0 1,0 0 0,0 0-1,0 0 1,0 0 0,1 0-1,-1 0 1,1-1 0,0 1 0,0-1-1,0 0 1,0 1 0,0-2-1,0 1 1,0 0 0,1-1-1,-1 1 1,1-1 0,-1 0 0,1 0-1,0 0 1,-1-1 0,1 1-1,0-1 1,-1 0 0,1 0-1,0 0 1,0-1 0,-1 1 0,1-1-1,6-2 1,7-4-6793</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4.192"/>
    </inkml:context>
    <inkml:brush xml:id="br0">
      <inkml:brushProperty name="width" value="0.05" units="cm"/>
      <inkml:brushProperty name="height" value="0.05" units="cm"/>
    </inkml:brush>
  </inkml:definitions>
  <inkml:trace contextRef="#ctx0" brushRef="#br0">18 19 24575,'-3'0'0,"-1"-3"0,-3-1 0,3 0 0,8 1 0,6 1 0,7 0 0,10 2 0,5-1 0,4 1 0,-4 1-8191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5.881"/>
    </inkml:context>
    <inkml:brush xml:id="br0">
      <inkml:brushProperty name="width" value="0.05" units="cm"/>
      <inkml:brushProperty name="height" value="0.05" units="cm"/>
    </inkml:brush>
  </inkml:definitions>
  <inkml:trace contextRef="#ctx0" brushRef="#br0">113 29 24575,'5'-27'0,"-4"25"0,-3 7 0,-3 5 0,-22 51 0,-39 125 0,61-165 0,0-1 0,2 1 0,0 0 0,1 0 0,2 0 0,0 0 0,1 1 0,1-1 0,1 0 0,8 29 0,-2-22-1365,-1-5-5461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6.527"/>
    </inkml:context>
    <inkml:brush xml:id="br0">
      <inkml:brushProperty name="width" value="0.05" units="cm"/>
      <inkml:brushProperty name="height" value="0.05" units="cm"/>
    </inkml:brush>
  </inkml:definitions>
  <inkml:trace contextRef="#ctx0" brushRef="#br0">1 92 24575,'0'-14'0,"-1"8"0,1 0 0,0 0 0,1 0 0,-1 0 0,3-8 0,-2 12 0,-1 1 0,1-1 0,0 1 0,-1-1 0,1 1 0,0-1 0,0 1 0,0 0 0,0-1 0,0 1 0,0 0 0,1 0 0,-1 0 0,0 0 0,1 0 0,-1 0 0,0 0 0,1 0 0,-1 1 0,1-1 0,-1 0 0,1 1 0,0-1 0,2 1 0,11-3 0,1 1 0,0 1 0,1 1 0,27 2 0,66 15 0,-45-5 0,-52-10 0,-1-1 0,0 1 0,-1 0 0,1 1 0,16 6 0,-26-8 0,0-1 0,0 1 0,-1 0 0,1 0 0,0 0 0,-1 0 0,1 0 0,-1 0 0,1 0 0,-1 0 0,0 1 0,0-1 0,1 0 0,-1 1 0,0-1 0,0 1 0,0-1 0,0 1 0,-1 0 0,1-1 0,0 1 0,-1 0 0,1 0 0,-1 0 0,1-1 0,-1 1 0,0 0 0,0 0 0,0 0 0,0 0 0,0 0 0,0-1 0,-1 1 0,1 0 0,-1 0 0,0 2 0,-4 7 0,0 0 0,-1 0 0,-1-1 0,0 1 0,0-1 0,-1-1 0,0 1 0,-1-2 0,0 1 0,0-1 0,-12 8 0,12-12 0,12-12 0,12-13 0,8-1 0,0 0 0,2 1 0,0 2 0,1 0 0,1 2 0,0 0 0,36-14 0,-61 30 0,0 0 0,0 0 0,0 1 0,-1-1 0,1 0 0,0 1 0,0-1 0,1 1 0,-1 0 0,0-1 0,0 1 0,0 0 0,0 0 0,0 1 0,0-1 0,0 0 0,3 2 0,-4-2 0,0 1 0,0 0 0,0 0 0,-1 0 0,1 0 0,0 1 0,0-1 0,-1 0 0,1 0 0,-1 0 0,1 0 0,-1 1 0,1-1 0,-1 0 0,0 1 0,1-1 0,-1 0 0,0 1 0,0-1 0,0 0 0,0 1 0,0-1 0,-1 0 0,1 0 0,0 1 0,-1-1 0,0 3 0,-1 4 0,-1 6 0,0 0 0,1-1 0,1 1 0,0 0 0,1 16 0,1-28 0,-1 0 0,0 0 0,0 1 0,1-1 0,-1 0 0,1 0 0,-1 0 0,1 0 0,0 0 0,0 0 0,0 0 0,0 0 0,1 0 0,-1 0 0,0-1 0,1 1 0,-1-1 0,1 1 0,-1-1 0,1 1 0,0-1 0,0 0 0,0 0 0,0 1 0,-1-1 0,1-1 0,1 1 0,-1 0 0,0 0 0,0-1 0,0 1 0,0-1 0,0 0 0,1 0 0,-1 0 0,0 0 0,0 0 0,0 0 0,0 0 0,5-2 0,9-1-1365,-1-1-5461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6.844"/>
    </inkml:context>
    <inkml:brush xml:id="br0">
      <inkml:brushProperty name="width" value="0.05" units="cm"/>
      <inkml:brushProperty name="height" value="0.05" units="cm"/>
    </inkml:brush>
  </inkml:definitions>
  <inkml:trace contextRef="#ctx0" brushRef="#br0">1 99 24575,'0'-6'0,"3"-4"0,0-4 0,1-2 0,-1-2 0,2 0 0,0 6 0,-1 7 0,0 8 0,-5 9 0,-2 6 0,0 2 0,0 3 0,1 5 0,0-1 0,1-1 0,1-6-8191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0.959"/>
    </inkml:context>
    <inkml:brush xml:id="br0">
      <inkml:brushProperty name="width" value="0.05" units="cm"/>
      <inkml:brushProperty name="height" value="0.05" units="cm"/>
    </inkml:brush>
  </inkml:definitions>
  <inkml:trace contextRef="#ctx0" brushRef="#br0">1 103 24575,'0'-1'0,"1"0"0,-1 0 0,1 0 0,0 0 0,-1 0 0,1 0 0,0 0 0,0 0 0,0 0 0,0 0 0,0 0 0,0 0 0,0 1 0,0-1 0,0 0 0,0 1 0,0-1 0,0 1 0,0-1 0,2 1 0,26-10 0,-11 6 0,1 1 0,-1 1 0,1 1 0,22 1 0,-23 0 0,0 0 0,0-1 0,-1-1 0,1-1 0,18-4 0,-22 3 0,-10 3 0,1 0 0,0 0 0,-1 0 0,1-1 0,-1 0 0,0 0 0,1 0 0,-1 0 0,0-1 0,0 1 0,4-5 0,-8 7 0,0 0 0,0-1 0,0 1 0,0-1 0,0 1 0,0-1 0,0 1 0,0 0 0,0-1 0,0 1 0,0-1 0,0 1 0,0-1 0,0 1 0,0-1 0,0 1 0,0 0 0,-1-1 0,1 1 0,0-1 0,0 1 0,-1 0 0,1-1 0,0 1 0,0 0 0,-1-1 0,1 1 0,0 0 0,-1-1 0,1 1 0,-1 0 0,1 0 0,0-1 0,-1 1 0,1 0 0,-1 0 0,1 0 0,0 0 0,-1 0 0,1-1 0,-1 1 0,0 0 0,-20-6 0,15 5 0,0 0 0,-1 1 0,1-1 0,0 1 0,0 0 0,-1 1 0,1 0 0,0 0 0,0 0 0,0 0 0,0 1 0,-7 3 0,10-3 0,-1 0 0,1 0 0,-1 0 0,1 1 0,0 0 0,0 0 0,0-1 0,0 2 0,1-1 0,-1 0 0,1 0 0,0 1 0,0 0 0,0-1 0,0 1 0,0 0 0,1 0 0,0 0 0,-1 5 0,0-4 0,2 0 0,-1 0 0,0-1 0,1 1 0,0 0 0,0 0 0,0 0 0,1-1 0,0 1 0,-1 0 0,2-1 0,-1 1 0,1 0 0,-1-1 0,1 0 0,3 6 0,-1-4 0,0-1 0,1 0 0,-1 0 0,1 0 0,0 0 0,0-1 0,0 0 0,1 0 0,-1-1 0,11 6 0,0-2 0,1-1 0,0 0 0,0-2 0,0 1 0,1-2 0,-1 0 0,37 0 0,-48-3-85,0-1 0,1 1-1,-1-1 1,1 0 0,-1 0-1,0-1 1,1 0 0,-1 0-1,0 0 1,0-1 0,-1 0-1,1 0 1,0-1 0,-1 0-1,7-5 1,-1-3-6741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7.147"/>
    </inkml:context>
    <inkml:brush xml:id="br0">
      <inkml:brushProperty name="width" value="0.05" units="cm"/>
      <inkml:brushProperty name="height" value="0.05" units="cm"/>
    </inkml:brush>
  </inkml:definitions>
  <inkml:trace contextRef="#ctx0" brushRef="#br0">1 1 24575,'16'32'0,"-7"-7"0,-2 1 0,-1 0 0,-1 0 0,-1 0 0,1 46 0,-4-78 0,1 0 0,-1-1 0,1 1 0,1 0 0,-1 0 0,1 0 0,0 1 0,4-6 0,34-51 0,-36 55 0,1 0 0,0 0 0,0 1 0,0 0 0,1 0 0,0 1 0,0 0 0,1 0 0,11-6 0,-17 10 0,1 0 0,-1 0 0,0 1 0,0-1 0,1 1 0,-1-1 0,1 1 0,-1 0 0,0 0 0,1 0 0,-1 0 0,0 0 0,1 0 0,-1 1 0,1-1 0,2 2 0,-3-1 0,0 1 0,0-1 0,1 1 0,-1-1 0,0 1 0,-1 0 0,1 0 0,0 0 0,0 0 0,-1 0 0,1 0 0,-1 1 0,0-1 0,0 0 0,0 1 0,0-1 0,0 1 0,0 2 0,4 15-5,-1 0 0,2 24 0,-3-17-1345,0-8-5476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7.506"/>
    </inkml:context>
    <inkml:brush xml:id="br0">
      <inkml:brushProperty name="width" value="0.05" units="cm"/>
      <inkml:brushProperty name="height" value="0.05" units="cm"/>
    </inkml:brush>
  </inkml:definitions>
  <inkml:trace contextRef="#ctx0" brushRef="#br0">1 0 24575,'2'3'0,"8"7"0,4 4 0,6 6 0,6 5 0,-3-1-8191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8.143"/>
    </inkml:context>
    <inkml:brush xml:id="br0">
      <inkml:brushProperty name="width" value="0.05" units="cm"/>
      <inkml:brushProperty name="height" value="0.05" units="cm"/>
    </inkml:brush>
  </inkml:definitions>
  <inkml:trace contextRef="#ctx0" brushRef="#br0">35 14 24575,'0'-3'0,"0"-3"0,-3 1 0,0 5 0,-1 8 0,1 9 0,1 7 0,1 8 0,-3 5 0,0 4 0,0 1 0,1 0 0,1-2 0,1-2 0,1-5 0,-1-4 0,1-8-8191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8.572"/>
    </inkml:context>
    <inkml:brush xml:id="br0">
      <inkml:brushProperty name="width" value="0.05" units="cm"/>
      <inkml:brushProperty name="height" value="0.05" units="cm"/>
    </inkml:brush>
  </inkml:definitions>
  <inkml:trace contextRef="#ctx0" brushRef="#br0">88 23 24575,'1'-1'0,"1"0"0,-1 0 0,0-1 0,0 1 0,0 0 0,0 0 0,0 0 0,-1-1 0,1 1 0,0 0 0,0-3 0,-1 4 0,0-1 0,0 1 0,0 0 0,0 0 0,0-1 0,0 1 0,0 0 0,0 0 0,0-1 0,0 1 0,0 0 0,0 0 0,-1 0 0,1-1 0,0 1 0,0 0 0,0 0 0,0 0 0,-1-1 0,1 1 0,0 0 0,0 0 0,0 0 0,-1 0 0,1 0 0,0 0 0,0-1 0,0 1 0,-1 0 0,1 0 0,0 0 0,0 0 0,-1 0 0,1 0 0,0 0 0,0 0 0,-1 0 0,1 0 0,-4 0 0,0 1 0,0-1 0,0 1 0,0-1 0,1 1 0,-1 0 0,-5 3 0,3-2 0,-2 1 0,1 1 0,-1-1 0,-9 7 0,17-9 0,-1-1 0,0 0 0,0 1 0,1-1 0,-1 1 0,0-1 0,1 1 0,-1-1 0,1 1 0,-1-1 0,1 1 0,-1 0 0,1-1 0,-1 1 0,1 0 0,-1-1 0,1 1 0,0 0 0,-1-1 0,1 1 0,0 0 0,0 0 0,-1 0 0,1-1 0,0 1 0,0 0 0,0 0 0,0 0 0,0-1 0,0 1 0,0 0 0,1 0 0,-1 0 0,0-1 0,0 1 0,1 0 0,-1 0 0,0-1 0,1 1 0,-1 0 0,0-1 0,1 1 0,-1 0 0,2 0 0,106 99-1365,-89-79-5461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39.905"/>
    </inkml:context>
    <inkml:brush xml:id="br0">
      <inkml:brushProperty name="width" value="0.05" units="cm"/>
      <inkml:brushProperty name="height" value="0.05" units="cm"/>
    </inkml:brush>
  </inkml:definitions>
  <inkml:trace contextRef="#ctx0" brushRef="#br0">36 0 24575,'1'1'0,"-1"-1"0,1 0 0,0 0 0,-1 1 0,1-1 0,0 1 0,-1-1 0,1 0 0,-1 1 0,1-1 0,-1 1 0,1 0 0,-1-1 0,1 1 0,-1-1 0,1 1 0,-1 0 0,0-1 0,1 1 0,-1 0 0,0-1 0,0 1 0,1 0 0,-1-1 0,0 1 0,0 0 0,0 1 0,2 22 0,-3 9 0,-2-1 0,-13 56 0,6-36 0,4-23 0,1-4 0,-2 37 0,6-56 0,1-1 0,0 1 0,0 0 0,1 0 0,0-1 0,0 1 0,0-1 0,0 1 0,1 0 0,0-1 0,0 0 0,4 6 0,-5-9 0,0 0 0,1-1 0,-1 1 0,1-1 0,-1 1 0,1-1 0,-1 0 0,1 1 0,0-1 0,-1 0 0,1 0 0,0 0 0,0-1 0,0 1 0,0 0 0,0-1 0,3 1 0,0 0 0,-1-1 0,1 0 0,0 0 0,-1 0 0,1 0 0,-1-1 0,8-2 0,3-2 0,-1 0 0,1-1 0,21-13 0,41-31-1365,-65 42-5461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40.474"/>
    </inkml:context>
    <inkml:brush xml:id="br0">
      <inkml:brushProperty name="width" value="0.05" units="cm"/>
      <inkml:brushProperty name="height" value="0.05" units="cm"/>
    </inkml:brush>
  </inkml:definitions>
  <inkml:trace contextRef="#ctx0" brushRef="#br0">1 267 24575,'0'-3'0,"0"0"0,1-1 0,-1 1 0,1 0 0,0 0 0,0 0 0,0 0 0,0 0 0,1 0 0,-1 0 0,1 0 0,-1 0 0,1 1 0,0-1 0,0 1 0,1-1 0,-1 1 0,0 0 0,1-1 0,-1 2 0,6-5 0,3-2 0,-5 3 0,0 0 0,0-1 0,0 0 0,-1 0 0,0 0 0,0 0 0,-1-1 0,1 0 0,-2 0 0,1 0 0,-1-1 0,0 1 0,0-1 0,-1 1 0,0-1 0,0 0 0,-1 0 0,0 0 0,0 0 0,-1 0 0,-1-11 0,1 18 0,0-1 0,0 1 0,0 0 0,0-1 0,-1 1 0,1 0 0,0-1 0,-1 1 0,1 0 0,-1-1 0,1 1 0,-1 0 0,0 0 0,1-1 0,-1 1 0,0 0 0,0 0 0,0 0 0,0 0 0,0 0 0,-1-1 0,0 2 0,1-1 0,0 1 0,0 0 0,0 0 0,-1 0 0,1 0 0,0 0 0,0 0 0,0 0 0,-1 0 0,1 0 0,0 1 0,0-1 0,0 0 0,0 1 0,0-1 0,-1 1 0,1-1 0,-1 2 0,-3 1 0,0 1 0,0-1 0,1 1 0,-1 0 0,1 1 0,0-1 0,0 1 0,-5 8 0,5-5 0,-1 1 0,1 0 0,1 0 0,0 0 0,0 0 0,0 1 0,2-1 0,-1 1 0,1-1 0,0 1 0,1 0 0,1 18 0,0-22 0,1-1 0,-1 1 0,0-1 0,1 0 0,0 1 0,1-1 0,-1 0 0,1 0 0,0-1 0,0 1 0,0 0 0,1-1 0,0 0 0,0 0 0,0 0 0,0 0 0,0-1 0,1 1 0,0-1 0,-1 0 0,1-1 0,0 1 0,10 2 0,-9-2 0,1-1 0,-1-1 0,1 1 0,-1-1 0,1 0 0,0 0 0,-1-1 0,1 0 0,0 0 0,0-1 0,-1 0 0,1 0 0,0 0 0,-1-1 0,1 0 0,-1 0 0,0-1 0,0 1 0,0-2 0,0 1 0,6-5 0,-3 1 0,0-1 0,-1 0 0,0 0 0,0-1 0,-1 0 0,0 0 0,-1-1 0,0 0 0,0 0 0,-1-1 0,6-14 0,-11 23 0,0 1 0,1-1 0,0 1 0,-1-1 0,1 1 0,0-1 0,0 1 0,-1-1 0,1 1 0,0 0 0,0 0 0,1-1 0,-1 1 0,0 0 0,2-1 0,-2 2 0,0 0 0,0 0 0,0 0 0,-1 0 0,1 1 0,0-1 0,0 0 0,0 0 0,0 1 0,0-1 0,0 1 0,-1-1 0,1 1 0,0-1 0,0 1 0,-1-1 0,1 1 0,0 0 0,-1-1 0,1 1 0,0 0 0,-1 0 0,1-1 0,-1 1 0,1 0 0,-1 0 0,1 1 0,5 6-273,0 0 0,1 0 0,0 0 0,14 10 0,-1-2-6553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0.619"/>
    </inkml:context>
    <inkml:brush xml:id="br0">
      <inkml:brushProperty name="width" value="0.05" units="cm"/>
      <inkml:brushProperty name="height" value="0.05" units="cm"/>
    </inkml:brush>
  </inkml:definitions>
  <inkml:trace contextRef="#ctx0" brushRef="#br0">1 1 24575,'28'0'0,"1"2"0,33 6 0,4 0 0,-49-7 0,-1 0 0,1 2 0,0 0 0,-1 0 0,17 7 0,-23-7 0,-1 0 0,1-1 0,-1 0 0,1 0 0,0-1 0,16-1 0,-26 0-26,0 0 0,0 0 0,0 0 0,0 0 1,0 0-1,0-1 0,-1 1 0,1 0 0,0 0 0,0 0 0,0 0 0,0 0 0,0 0 0,0 0 0,0 0 0,0 0 0,0 0 0,0-1 0,0 1 0,0 0 0,0 0 1,1 0-1,-1 0 0,0 0 0,0 0 0,0 0 0,0 0 0,0 0 0,0 0 0,0 0 0,0-1 0,0 1 0,0 0 0,0 0 0,0 0 0,0 0 0,0 0 1,0 0-1,0 0 0,1 0 0,-2 0-276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0.384"/>
    </inkml:context>
    <inkml:brush xml:id="br0">
      <inkml:brushProperty name="width" value="0.05" units="cm"/>
      <inkml:brushProperty name="height" value="0.05" units="cm"/>
    </inkml:brush>
  </inkml:definitions>
  <inkml:trace contextRef="#ctx0" brushRef="#br0">1141 2 24575,'-229'-2'0,"-251"4"0,461-1 0,1 0 0,-1 1 0,1 1 0,-1 1 0,1 1 0,-32 12 0,39-12 0,1 1 0,0 0 0,0 0 0,0 1 0,1 0 0,0 1 0,1 0 0,-1 0 0,1 1 0,1 0 0,0 0 0,-6 11 0,-4 9 0,5-8 0,-1 0 0,-17 20 0,26-36 0,0 0 0,0-1 0,-1 1 0,0-1 0,0 0 0,0 0 0,-1-1 0,1 1 0,-1-1 0,0 0 0,0-1 0,-10 4 0,47-23 0,17 0 0,87-18 0,-67 20 0,279-60 0,-346 75 27,1 0-1,-1 0 0,1-1 0,-1 1 1,0 0-1,1 0 0,-1 0 0,1 0 1,-1 1-1,1-1 0,-1 0 0,2 1 1,-3-1-65,1 1 0,-1-1 0,0 0 0,0 1 0,1-1 0,-1 0 0,0 1 0,0-1 0,0 0 0,0 1 0,0-1 0,1 0 1,-1 1-1,0-1 0,0 1 0,0-1 0,0 0 0,0 1 0,0-1 0,0 1 0,0-1 0,-1 0 0,1 1 0,0-1 0,0 0 1,0 1-1,0-1 0,0 0 0,0 1 0,-1-1 0,1 0 0,0 1 0,0-1 0,-1 0 0,1 1 0,0-1 0,0 0 0,-1 0 1,1 1-1,0-1 0,-1 0 0,1 0 0,0 0 0,-1 1 0,-9 7-6788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1.624"/>
    </inkml:context>
    <inkml:brush xml:id="br0">
      <inkml:brushProperty name="width" value="0.05" units="cm"/>
      <inkml:brushProperty name="height" value="0.05" units="cm"/>
    </inkml:brush>
  </inkml:definitions>
  <inkml:trace contextRef="#ctx0" brushRef="#br0">58 833 24575,'1'-3'0,"0"-1"0,1 0 0,0 1 0,0-1 0,0 1 0,0 0 0,1 0 0,-1-1 0,1 2 0,0-1 0,6-5 0,-4 3 0,-3 3 0,1 0 0,0 0 0,-1 0 0,0 0 0,1-1 0,-1 1 0,0-1 0,0 1 0,-1-1 0,1 1 0,0-1 0,-1 0 0,0 0 0,1 0 0,-1 0 0,0 0 0,-1 0 0,1 0 0,0 0 0,-1 0 0,0-1 0,0 1 0,0 0 0,0-4 0,0 7 0,-2-19 0,1 15 0,1 13 0,-2 79 0,-10 211 0,5-211 0,-28 232 0,34-314 0,-9 33 0,10-38 0,0 0 0,-1 1 0,1-1 0,0 0 0,-1 0 0,0 0 0,1 1 0,-1-1 0,0 0 0,1 0 0,-1 0 0,0 0 0,0 0 0,0 0 0,0 0 0,0-1 0,0 1 0,0 0 0,0 0 0,0-1 0,0 1 0,0-1 0,-1 1 0,0 0 0,0-2 0,1 1 0,0 0 0,0 0 0,0-1 0,0 1 0,0-1 0,1 1 0,-1-1 0,0 0 0,0 1 0,0-1 0,0 0 0,0 1 0,1-1 0,-1 0 0,0 0 0,1 0 0,-1 0 0,1 1 0,-1-1 0,1 0 0,-1 0 0,1 0 0,0 0 0,-1 0 0,1 0 0,0-2 0,-7-32 0,7 32 0,-7-95 0,4 0 0,17-168 0,-1 136 0,33-137 0,-28 190 0,4 1 0,3 1 0,37-77 0,-50 127 0,1 0 0,1 1 0,1 0 0,1 1 0,1 1 0,1 1 0,21-21 0,-31 36 0,0 0 0,0 0 0,0 0 0,0 1 0,1 1 0,0-1 0,0 1 0,0 1 0,0 0 0,11-3 0,-12 5 0,0 0 0,0 1 0,0 0 0,0 0 0,0 1 0,0-1 0,0 2 0,0-1 0,-1 1 0,1 0 0,0 1 0,-1 0 0,14 7 0,-6-1 0,0 1 0,-1 0 0,0 1 0,-1 1 0,0 0 0,-1 1 0,-1 0 0,0 0 0,0 2 0,-1-1 0,-1 1 0,9 21 0,-6-10 0,-1 1 0,-2 0 0,0 1 0,-2 0 0,-1 0 0,4 51 0,-8-51 0,-2 1 0,-1-1 0,-2 1 0,0-1 0,-2 0 0,-1 0 0,-1 0 0,-1-1 0,-2 0 0,-17 34 0,13-34 0,-2-1 0,-1 0 0,-1-1 0,-1-1 0,-1-1 0,-2-1 0,0 0 0,-1-2 0,-37 26 0,29-24 0,-1-2 0,0-1 0,-2-2 0,0-1 0,-66 21 0,69-34 0,24-4 0,19-2 0,-3 2 0,0 0 0,0 0 0,0 1 0,0 0 0,0 1 0,0 0 0,0 0 0,0 1 0,0 0 0,0 1 0,14 5 0,-11-1 0,1-1 0,-2 1 0,1 1 0,-1 0 0,0 1 0,-1 0 0,10 11 0,0 4 0,-1 0 0,-1 1 0,-1 1 0,-1 0 0,-2 2 0,14 35 0,-10-14 214,-14-34-440,0-1 1,2 0-1,0 0 1,0-1-1,1 0 0,14 20 1,-9-20-6601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1.974"/>
    </inkml:context>
    <inkml:brush xml:id="br0">
      <inkml:brushProperty name="width" value="0.05" units="cm"/>
      <inkml:brushProperty name="height" value="0.05" units="cm"/>
    </inkml:brush>
  </inkml:definitions>
  <inkml:trace contextRef="#ctx0" brushRef="#br0">112 70 24575,'0'-7'0,"1"0"0,-1 0 0,-1-1 0,1 1 0,-3-10 0,3 16 0,0 1 0,0-1 0,-1 0 0,1 0 0,0 1 0,0-1 0,-1 0 0,1 1 0,0-1 0,-1 0 0,1 1 0,-1-1 0,1 0 0,-1 1 0,1-1 0,-1 1 0,1-1 0,-1 1 0,0-1 0,1 1 0,-1-1 0,0 1 0,1 0 0,-1-1 0,0 1 0,1 0 0,-1 0 0,0-1 0,0 1 0,0 0 0,1 0 0,-1 0 0,0 0 0,0 0 0,1 0 0,-1 0 0,0 0 0,0 0 0,1 1 0,-1-1 0,0 0 0,0 0 0,1 1 0,-1-1 0,0 0 0,1 1 0,-1-1 0,0 1 0,1-1 0,-2 1 0,-3 3 0,1 0 0,-1 0 0,0 0 0,1 1 0,0-1 0,0 1 0,0 0 0,1 0 0,0 1 0,-5 9 0,2-2 0,1-1 0,1 2 0,-6 23 0,8-24 0,1 0 0,0 0 0,1 0 0,1 0 0,0 0 0,0 0 0,2 0 0,-1-1 0,2 1 0,0-1 0,5 13 0,-5-17 0,-1 0 0,1-1 0,1 0 0,-1 0 0,1 0 0,1-1 0,-1 1 0,8 5 0,-9-8 0,0-1 0,1 0 0,-1 0 0,1-1 0,-1 1 0,1-1 0,0 0 0,0 0 0,0-1 0,0 1 0,0-1 0,0 0 0,10 0 0,-11-1 0,0 0 0,1 0 0,-1-1 0,1 0 0,-1 0 0,0 0 0,1 0 0,-1 0 0,0-1 0,0 0 0,0 0 0,6-4 0,-4 1 0,1 0 0,-1 0 0,0-1 0,-1 0 0,1 0 0,5-9 0,2-6 0,0-1 0,-2-1 0,12-32 0,-12 27 0,-1-1 0,-1 0 0,-2 0 0,4-34 0,-11 61 0,0 0 0,1 1 0,-1-1 0,0 0 0,0 0 0,0 0 0,-1 0 0,1 0 0,0 0 0,-1 0 0,1 0 0,-1 0 0,0 0 0,0 0 0,0 1 0,0-1 0,-1-2 0,1 4 0,0-1 0,1 1 0,-1 0 0,0-1 0,0 1 0,0 0 0,0-1 0,0 1 0,0 0 0,0 0 0,0 0 0,0 0 0,0 0 0,0 0 0,0 0 0,0 0 0,0 0 0,0 1 0,0-1 0,0 0 0,0 1 0,0-1 0,0 0 0,1 1 0,-1-1 0,0 1 0,0 0 0,0-1 0,1 1 0,-1 0 0,0-1 0,0 1 0,0 1 0,-7 6 43,1 0 0,0 0-1,0 0 1,1 1 0,0 0-1,1 0 1,-7 16 0,3-5-612,2 0 0,-9 37 0,10-29-6257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2.430"/>
    </inkml:context>
    <inkml:brush xml:id="br0">
      <inkml:brushProperty name="width" value="0.05" units="cm"/>
      <inkml:brushProperty name="height" value="0.05" units="cm"/>
    </inkml:brush>
  </inkml:definitions>
  <inkml:trace contextRef="#ctx0" brushRef="#br0">0 303 24575,'8'9'0,"-1"-1"0,0 1 0,0 1 0,8 14 0,-8-11 0,1-1 0,12 15 0,-5-10 0,1-1 0,1 0 0,1-1 0,0-1 0,1-1 0,0-1 0,40 19 0,-47-26 0,2 1 0,-1-2 0,1 0 0,-1 0 0,1-2 0,0 1 0,0-2 0,0 0 0,0 0 0,1-2 0,-1 1 0,0-2 0,0 0 0,13-4 0,-20 4 0,0-1 0,0 0 0,-1 0 0,1-1 0,-1 0 0,0 0 0,0 0 0,0-1 0,-1 0 0,0 0 0,0 0 0,0-1 0,0 0 0,-1 0 0,0 0 0,0 0 0,-1-1 0,1 1 0,-2-1 0,1 0 0,-1 0 0,0 0 0,0 0 0,-1 0 0,0 0 0,0-1 0,0 1 0,-1 0 0,-1-1 0,1 1 0,-1 0 0,0-1 0,-1 1 0,1 0 0,-2 0 0,1 0 0,-5-9 0,-49-87 0,36 70 0,-27-64 0,38 72 0,-12-50 0,125 511 0,-75-348-1365,-20-70-5461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2.538"/>
    </inkml:context>
    <inkml:brush xml:id="br0">
      <inkml:brushProperty name="width" value="0.05" units="cm"/>
      <inkml:brushProperty name="height" value="0.05" units="cm"/>
    </inkml:brush>
  </inkml:definitions>
  <inkml:trace contextRef="#ctx0" brushRef="#br0">0 484 24575,'1'-11'0,"0"0"0,1 0 0,4-15 0,0 2 0,-2 3 0,12-49 0,-14 65 0,-1 0 0,1 1 0,0-1 0,1 0 0,-1 1 0,1 0 0,0-1 0,0 1 0,0 0 0,0 0 0,5-3 0,-7 6 0,0 0 0,0 0 0,0 0 0,1 0 0,-1 1 0,0-1 0,1 0 0,-1 1 0,0-1 0,1 1 0,-1-1 0,1 1 0,-1-1 0,1 1 0,-1 0 0,1 0 0,-1 0 0,0 0 0,1 0 0,-1 0 0,1 0 0,-1 1 0,2 0 0,0 0 0,-1 0 0,-1 0 0,1 0 0,0 1 0,0-1 0,0 1 0,-1 0 0,1-1 0,-1 1 0,1 0 0,-1 0 0,0 0 0,2 3 0,1 4 0,0 0 0,-1 0 0,0 1 0,0-1 0,2 19 0,-4-12 0,-1-1 0,-1 1 0,0-1 0,-1 1 0,-1-1 0,0 0 0,-1 0 0,-1 0 0,-9 21 0,10-18 0,4-18 0,0 0 0,1 0 0,-1 1 0,0-1 0,0 0 0,0 0 0,0 0 0,0 0 0,0 1 0,1-1 0,-1 0 0,0 0 0,0 0 0,0 0 0,0 0 0,1 0 0,-1 1 0,0-1 0,0 0 0,0 0 0,1 0 0,-1 0 0,0 0 0,0 0 0,0 0 0,1 0 0,-1 0 0,0 0 0,0 0 0,1 0 0,-1 0 0,0 0 0,0 0 0,0 0 0,1 0 0,-1 0 0,0 0 0,0-1 0,1 1 0,2-1 0,0-1 0,0 0 0,0 0 0,0 0 0,0 0 0,0-1 0,2-2 0,36-39 0,-21 21 0,2 0 0,49-38 0,-70 60 0,0 0 0,1 0 0,-1 0 0,1 0 0,0 0 0,-1 0 0,1 1 0,0-1 0,-1 1 0,1-1 0,0 1 0,0-1 0,-1 1 0,1 0 0,3 0 0,-4 0 0,0 1 0,0-1 0,0 1 0,0-1 0,0 1 0,0-1 0,0 1 0,0-1 0,0 1 0,0 0 0,0-1 0,-1 1 0,1 0 0,0 0 0,0 0 0,-1 0 0,1 0 0,-1 0 0,1 1 0,2 5 0,0 1 0,-1 0 0,0 0 0,0 0 0,0 14 0,2 3 0,-3-18 0,1 0 0,1 0 0,-1 0 0,1 0 0,0 0 0,0-1 0,1 1 0,0-1 0,6 7 0,-9-11 0,1 0 0,0 0 0,-1-1 0,1 1 0,0-1 0,0 1 0,1-1 0,-1 0 0,0 0 0,0 0 0,0 0 0,1 0 0,-1-1 0,1 1 0,-1 0 0,0-1 0,1 0 0,-1 0 0,1 0 0,-1 0 0,1 0 0,-1 0 0,1 0 0,-1-1 0,0 0 0,1 1 0,-1-1 0,0 0 0,1 0 0,-1 0 0,2-2 0,2 0 0,0-1 0,0-1 0,0 1 0,-1-1 0,1 0 0,-1 0 0,-1 0 0,1-1 0,-1 0 0,0 0 0,0 0 0,5-12 0,2-8 0,15-52 0,-22 61 0,27-95 0,33-103 0,-55 196 0,-9 19 0,0 0 0,0 1 0,0-1 0,0 0 0,0 0 0,0 0 0,0 0 0,0 0 0,0 0 0,0 0 0,0 0 0,0 0 0,0 0 0,0 0 0,0 0 0,0 0 0,0 0 0,0 0 0,1 0 0,-1 0 0,0 1 0,0-1 0,0 0 0,0 0 0,0 0 0,0 0 0,0 0 0,0 0 0,0 0 0,0 0 0,0 0 0,0 0 0,1 0 0,-1 0 0,0 0 0,0 0 0,0 0 0,0 0 0,0 0 0,0-1 0,0 1 0,0 0 0,0 0 0,0 0 0,0 0 0,0 0 0,0 0 0,0 0 0,1 0 0,-1 0 0,0 0 0,0 0 0,0 0 0,0 0 0,0 0 0,0 0 0,0 0 0,0 0 0,0-1 0,0 1 0,0 0 0,0 0 0,0 11 0,-3 14 0,-26 121 205,-35 228-1775,62-346-5256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2.863"/>
    </inkml:context>
    <inkml:brush xml:id="br0">
      <inkml:brushProperty name="width" value="0.05" units="cm"/>
      <inkml:brushProperty name="height" value="0.05" units="cm"/>
    </inkml:brush>
  </inkml:definitions>
  <inkml:trace contextRef="#ctx0" brushRef="#br0">53 132 24575,'-4'-5'0,"0"-1"0,1 1 0,0-1 0,-5-10 0,-5-9 0,10 21 0,0-1 0,1 1 0,-1-1 0,1 0 0,-2-6 0,4 11 0,0-1 0,0 0 0,-1 1 0,1-1 0,0 0 0,0 1 0,0-1 0,0 0 0,0 1 0,0-1 0,0 0 0,0 1 0,0-1 0,1 0 0,-1 0 0,0 1 0,0-1 0,0 1 0,1-1 0,-1 0 0,0 1 0,1-1 0,-1 1 0,1-1 0,-1 0 0,1 1 0,-1 0 0,1-1 0,-1 1 0,1-1 0,-1 1 0,1-1 0,0 1 0,-1 0 0,1-1 0,-1 1 0,1 0 0,0 0 0,-1 0 0,1 0 0,0-1 0,-1 1 0,1 0 0,0 0 0,0 0 0,-1 0 0,1 0 0,0 0 0,-1 1 0,2-1 0,20 2 0,0 1 0,30 8 0,-31-6 0,0-1 0,1-1 0,30 1 0,-46-4 0,0 0 0,0 0 0,-1-1 0,1 0 0,0 0 0,-1-1 0,1 0 0,-1 0 0,1 0 0,-1 0 0,0-1 0,0 0 0,0 0 0,0 0 0,-1-1 0,1 1 0,5-7 0,-6 7 0,-2 4 0,-4 15 0,-12 25 0,12-37 0,-52 171-1365,47-146-5461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3.165"/>
    </inkml:context>
    <inkml:brush xml:id="br0">
      <inkml:brushProperty name="width" value="0.05" units="cm"/>
      <inkml:brushProperty name="height" value="0.05" units="cm"/>
    </inkml:brush>
  </inkml:definitions>
  <inkml:trace contextRef="#ctx0" brushRef="#br0">0 322 24575,'0'-9'0,"3"-11"0,1-12 0,0-8 0,2-3 0,-1-1 0,3 2 0,0 4 0,-2 7 0,-2 8-8191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3.736"/>
    </inkml:context>
    <inkml:brush xml:id="br0">
      <inkml:brushProperty name="width" value="0.05" units="cm"/>
      <inkml:brushProperty name="height" value="0.05" units="cm"/>
    </inkml:brush>
  </inkml:definitions>
  <inkml:trace contextRef="#ctx0" brushRef="#br0">0 0 24575,'3'0'0,"0"0"0,0 0 0,1 1 0,-1-1 0,0 1 0,0-1 0,0 1 0,0 0 0,0 0 0,0 0 0,0 1 0,-1-1 0,1 1 0,0-1 0,3 4 0,-4-3 0,0 1 0,0-1 0,-1 0 0,0 0 0,1 0 0,-1 1 0,0-1 0,0 1 0,0-1 0,0 1 0,-1-1 0,1 1 0,-1 0 0,1-1 0,-1 1 0,0 0 0,0-1 0,0 1 0,-1 2 0,-2 15 0,-1 0 0,-1 0 0,-1-1 0,-1 0 0,-16 33 0,20-42 0,12-15 0,11-15 0,18-26 0,-18 21 0,1 1 0,1 1 0,1 1 0,27-21 0,-48 41 0,0 1 0,0-1 0,0 1 0,0 0 0,0 0 0,0 0 0,0 0 0,1 0 0,-1 0 0,0 1 0,1-1 0,-1 1 0,0 0 0,5-1 0,-6 2 0,0-1 0,-1 0 0,1 0 0,-1 0 0,1 1 0,0-1 0,-1 0 0,1 1 0,-1-1 0,1 0 0,-1 1 0,1-1 0,-1 1 0,1-1 0,-1 1 0,0-1 0,1 1 0,-1-1 0,0 1 0,1-1 0,-1 2 0,1-1 0,-1 1 0,1 0 0,-1 0 0,0 0 0,1 0 0,-1 0 0,0 0 0,0 0 0,-1 0 0,1 2 0,-4 16 0,-1-1 0,-1 1 0,-10 24 0,9-28 0,1 0 0,1 1 0,1-1 0,0 1 0,-2 25 0,5-41 0,1 1 0,0-1 0,0 1 0,0-1 0,0 1 0,0 0 0,0-1 0,0 1 0,1-1 0,-1 1 0,0-1 0,1 1 0,0-1 0,-1 1 0,1-1 0,0 1 0,-1-1 0,1 0 0,0 1 0,0-1 0,0 0 0,0 0 0,2 1 0,-1-1 0,-1 0 0,1-1 0,0 1 0,-1-1 0,1 0 0,0 1 0,0-1 0,-1 0 0,1 0 0,0 0 0,0 0 0,-1-1 0,1 1 0,0 0 0,0-1 0,-1 1 0,3-2 0,8-3 0,0-1 0,0-1 0,0 0 0,11-9 0,-22 15 0,51-37 0,-28 19 0,1 0 0,1 3 0,36-20 0,-61 36 0,0-1 0,0 0 0,1 1 0,-1-1 0,0 1 0,0 0 0,0-1 0,0 1 0,1 0 0,-1 0 0,0 0 0,0-1 0,0 1 0,1 0 0,-1 1 0,0-1 0,0 0 0,0 0 0,3 1 0,-4 0 0,1-1 0,-1 1 0,1 0 0,-1-1 0,0 1 0,1-1 0,-1 1 0,0 0 0,1 0 0,-1-1 0,0 1 0,0 0 0,0 0 0,0-1 0,0 1 0,0 0 0,0 0 0,0-1 0,0 1 0,0 0 0,0 0 0,0-1 0,-1 2 0,-1 7 0,-1 1 0,-1-1 0,-7 15 0,7-15 0,1-2 0,0 0 0,1 0 0,-1 1 0,1-1 0,1 1 0,0-1 0,-1 12 0,2-17 0,0-1 0,0 0 0,0 1 0,1-1 0,-1 1 0,0-1 0,1 0 0,-1 1 0,1-1 0,-1 0 0,1 0 0,-1 1 0,1-1 0,0 0 0,0 0 0,0 0 0,0 0 0,0 0 0,1 1 0,0-1 0,-1 0 0,1 0 0,0-1 0,0 1 0,0-1 0,0 1 0,0-1 0,0 0 0,0 1 0,0-1 0,0 0 0,0 0 0,0-1 0,0 1 0,0 0 0,0-1 0,3 0 0,5-3 0,1 1 0,-1-2 0,0 1 0,-1-2 0,19-11 0,42-38 0,-43 32 0,29-34 0,-46 46 0,0-1 0,-1 0 0,0-1 0,-1 0 0,9-21 0,-12 17 0,-5 17 0,0-1 0,0 1 0,0 0 0,0 0 0,0-1 0,0 1 0,0 0 0,0-1 0,0 1 0,0 0 0,0 0 0,-1-1 0,1 1 0,0 0 0,0 0 0,0-1 0,0 1 0,0 0 0,-1 0 0,1 0 0,0-1 0,0 1 0,0 0 0,-1 0 0,1 0 0,0 0 0,0-1 0,-1 1 0,1 0 0,-2 0 0,1 0 0,0 1 0,-1-1 0,1 0 0,-1 1 0,1-1 0,0 1 0,-1-1 0,1 1 0,0 0 0,0 0 0,0-1 0,-1 1 0,1 0 0,0 0 0,0 0 0,-1 2 0,-9 9 0,0 0 0,1 0 0,1 1 0,0 1 0,1-1 0,0 1 0,1 1 0,1-1 0,0 1 0,1 0 0,1 1 0,0-1 0,1 1 0,1 0 0,0 0 0,1 0 0,1-1 0,2 18 0,-1-25-195,1-1 0,-1 1 0,2-1 0,-1 1 0,1-1 0,8 13 0,4 3-6631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27.201"/>
    </inkml:context>
    <inkml:brush xml:id="br0">
      <inkml:brushProperty name="width" value="0.05" units="cm"/>
      <inkml:brushProperty name="height" value="0.05" units="cm"/>
    </inkml:brush>
  </inkml:definitions>
  <inkml:trace contextRef="#ctx0" brushRef="#br0">5099 669 24575,'-41'-39'0,"-2"3"0,-1 1 0,-2 2 0,-2 2 0,0 3 0,-2 1 0,-1 3 0,-87-29 0,-298-74 0,-6 26 0,203 53 0,-2 11 0,-435-12 0,255 66 0,328-6 0,0 3 0,-134 40 0,158-30 0,0 3 0,2 3 0,2 3 0,-72 48 0,-229 184 0,301-214 0,2 4 0,-80 90 0,107-102 0,2 0 0,2 3 0,2 0 0,-39 85 0,-76 245 0,28 10 0,76-248 0,-4 30 0,-46 342 0,54 180 0,36-663 0,7 299 0,-1-247 0,4 0 0,21 86 0,-7-73 0,5-1 0,4-2 0,3-1 0,50 88 0,-46-107 0,2-3 0,4-1 0,2-3 0,3-1 0,77 71 0,-23-40-80,5-5-1,209 127 1,265 104-454,-535-293 486,1360 654-965,-1075-546 990,7-15 0,4-14 0,706 115 0,-799-189-128,0-11-1,286-15 0,-377-13 152,-1-7 0,-1-7 0,-1-7 0,153-50 0,-230 53 0,0-4 0,-2-2 0,134-81 0,-152 75 0,-1-2 0,-3-4 0,-2-1 0,93-103 0,-82 70 0,-4-2 0,-3-3 0,-5-2 0,-3-3 0,-4-1 0,-4-3 0,-4-1 0,-4-2 0,-4-1 0,-5-2 0,-4 0 0,-4-1 0,-5-1 0,-1-118 0,-16 81 0,-6 1 0,-6 0 0,-6 1 0,-71-233 0,-247-502 0,80 364 0,196 403 0,-4 3 0,-136-153 0,75 122 42,-256-203 0,-182-69-1075,-123-2 795,479 303 262,-314-105 0,272 128-221,-3 11-1,-406-54 1,573 113-3880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29.024"/>
    </inkml:context>
    <inkml:brush xml:id="br0">
      <inkml:brushProperty name="width" value="0.05" units="cm"/>
      <inkml:brushProperty name="height" value="0.05" units="cm"/>
    </inkml:brush>
  </inkml:definitions>
  <inkml:trace contextRef="#ctx0" brushRef="#br0">53 468 24575,'-2'0'0,"0"0"0,0 0 0,0 0 0,0 0 0,1 0 0,-1 1 0,0-1 0,0 0 0,0 1 0,1 0 0,-1-1 0,0 1 0,1 0 0,-1 0 0,0 0 0,1 0 0,-1 0 0,1 0 0,0 1 0,-1-1 0,1 0 0,0 1 0,-2 1 0,1 1 0,0 1 0,1-1 0,-1 1 0,1-1 0,0 1 0,0 0 0,1 0 0,-1 6 0,1 22 0,0 0 0,8 46 0,1 16 0,-8 7 0,1-157 0,2 0 0,3 1 0,1-1 0,4 1 0,1 1 0,3 0 0,2 1 0,37-73 0,-44 104 0,0 0 0,2 0 0,1 1 0,0 1 0,1 0 0,1 1 0,1 1 0,0 0 0,1 1 0,1 1 0,1 1 0,0 1 0,0 0 0,2 2 0,-1 0 0,1 2 0,1 0 0,0 1 0,0 2 0,37-7 0,-30 9 0,-1 1 0,35 0 0,-56 3 0,1 0 0,-1 1 0,0 0 0,1 0 0,-1 1 0,0 0 0,0 1 0,0 0 0,0 0 0,-1 0 0,1 1 0,10 7 0,-16-9 0,-1-1 0,1 1 0,0-1 0,-1 1 0,1 0 0,-1 0 0,0-1 0,0 1 0,1 0 0,-1 0 0,0 0 0,-1 1 0,1-1 0,0 0 0,-1 0 0,1 0 0,-1 1 0,1-1 0,-1 0 0,0 0 0,0 1 0,0-1 0,0 0 0,-1 1 0,1-1 0,-1 0 0,1 0 0,-1 0 0,0 1 0,0-1 0,0 0 0,0 0 0,-2 3 0,-2 3 0,-1 0 0,0 0 0,0-1 0,-1 0 0,1 0 0,-15 10 0,-9 4 0,0-2 0,-1 0 0,-46 18 0,-105 34 0,98-41 0,81-29 0,-4 2 0,1-1 0,0 1 0,0 0 0,0 0 0,-6 5 0,11-8 0,1 0 0,0 0 0,0 0 0,0 0 0,-1 0 0,1 0 0,0 1 0,0-1 0,0 0 0,-1 0 0,1 0 0,0 0 0,0 1 0,0-1 0,0 0 0,0 0 0,0 0 0,-1 1 0,1-1 0,0 0 0,0 0 0,0 1 0,0-1 0,0 0 0,0 0 0,0 1 0,0-1 0,0 0 0,0 0 0,0 0 0,0 1 0,0-1 0,0 0 0,0 0 0,1 1 0,-1-1 0,0 0 0,0 0 0,0 0 0,0 1 0,0-1 0,0 0 0,1 0 0,-1 0 0,0 1 0,0-1 0,0 0 0,0 0 0,1 0 0,-1 0 0,0 0 0,0 1 0,0-1 0,1 0 0,-1 0 0,0 0 0,0 0 0,1 0 0,-1 0 0,0 0 0,0 0 0,1 0 0,-1 0 0,0 0 0,0 0 0,0 0 0,1 0 0,19 2 0,-19-2 0,80 2 0,67 6 0,-131-6 0,1 1 0,-1 1 0,1 1 0,-1 0 0,-1 1 0,20 10 0,-30-13 0,-2-1 0,1 1 0,0 1 0,-1-1 0,1 0 0,-1 1 0,0 0 0,0 0 0,0 0 0,-1 1 0,0-1 0,0 1 0,0 0 0,0 0 0,-1 0 0,1 0 0,-1 0 0,2 10 0,-3-9 0,0 0 0,-1 1 0,0-1 0,0 1 0,0-1 0,-1 0 0,0 1 0,0-1 0,-1 0 0,0 1 0,0-1 0,0 0 0,-1 0 0,0-1 0,0 1 0,-4 5 0,-4 4 0,-1 0 0,0-1 0,-1-1 0,0 0 0,-1-1 0,0 0 0,-1-1 0,-1 0 0,0-2 0,-17 9 0,13-9 0,-1 0 0,0-1 0,0-1 0,-1-1 0,1-1 0,-1-1 0,0-1 0,-24 0 0,43-3 31,-1 0 0,1 0 0,-1 0 0,0-1 0,1 1 0,-1-1 0,1 0 0,-1 0 1,1-1-1,-7-2 0,9 3-95,0 0 1,0 0 0,0 0 0,-1 0 0,1 0-1,0 0 1,0 0 0,1-1 0,-1 1 0,0 0-1,0-1 1,1 1 0,-1 0 0,0-1-1,1 1 1,-1-1 0,1 1 0,0-1 0,0 1-1,-1-1 1,1 1 0,0-1 0,0 1 0,0-1-1,1 1 1,-1-3 0,5-17-6763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29.366"/>
    </inkml:context>
    <inkml:brush xml:id="br0">
      <inkml:brushProperty name="width" value="0.05" units="cm"/>
      <inkml:brushProperty name="height" value="0.05" units="cm"/>
    </inkml:brush>
  </inkml:definitions>
  <inkml:trace contextRef="#ctx0" brushRef="#br0">1 35 24575,'1'0'0,"1"0"0,-1 1 0,0-1 0,1 0 0,-1 1 0,1-1 0,-1 1 0,0-1 0,1 1 0,-1 0 0,0-1 0,0 1 0,1 0 0,-1 0 0,0 0 0,0 0 0,0 0 0,0 0 0,0 0 0,0 1 0,-1-1 0,1 0 0,0 0 0,0 1 0,-1-1 0,1 0 0,-1 1 0,1-1 0,-1 1 0,0-1 0,1 3 0,0 6 0,0 0 0,0 0 0,-1 16 0,0-14 0,-1 35 0,0-26 0,0-1 0,2 1 0,1 0 0,0 0 0,5 20 0,-6-40 0,-1 1 0,0-1 0,1 0 0,-1 1 0,1-1 0,-1 0 0,1 1 0,0-1 0,0 0 0,-1 1 0,1-1 0,0 0 0,0 0 0,0 0 0,0 0 0,0 0 0,0 0 0,3 1 0,-3-2 0,0 1 0,0-1 0,0 0 0,0 0 0,0 0 0,0 0 0,0 0 0,0 0 0,0 0 0,0-1 0,0 1 0,0 0 0,0 0 0,0-1 0,-1 1 0,1-1 0,0 1 0,0-1 0,0 1 0,1-2 0,3-2 0,0-1 0,0 0 0,0 0 0,-1 0 0,1-1 0,3-8 0,8-12-170,-1-2-1,-1 0 0,-2-1 1,-1 0-1,-1-1 0,-1 0 1,7-53-1,-15 64-6655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29.746"/>
    </inkml:context>
    <inkml:brush xml:id="br0">
      <inkml:brushProperty name="width" value="0.05" units="cm"/>
      <inkml:brushProperty name="height" value="0.05" units="cm"/>
    </inkml:brush>
  </inkml:definitions>
  <inkml:trace contextRef="#ctx0" brushRef="#br0">256 86 24575,'2'-3'0,"0"0"0,0 1 0,0-1 0,0 0 0,0-1 0,0 1 0,-1 0 0,0 0 0,1-1 0,-1 1 0,0-1 0,-1 1 0,1-1 0,-1 1 0,1-4 0,-1 5 0,0 1 0,0 0 0,0 0 0,-1-1 0,1 1 0,0 0 0,0 0 0,-1-1 0,1 1 0,-1 0 0,1 0 0,-1 0 0,0 0 0,1 0 0,-1 0 0,0 0 0,0 0 0,1 0 0,-1 0 0,0 0 0,0 0 0,0 1 0,0-1 0,0 0 0,0 1 0,0-1 0,-1 0 0,1 1 0,0 0 0,0-1 0,0 1 0,-1 0 0,1-1 0,0 1 0,0 0 0,-1 0 0,1 0 0,0 0 0,0 0 0,-1 0 0,1 1 0,0-1 0,0 0 0,-2 1 0,-7 2 0,-1 0 0,0 0 0,1 1 0,0 0 0,0 1 0,0 0 0,1 1 0,-14 10 0,17-12 0,1 0 0,0 0 0,0 1 0,0 0 0,0 0 0,1 0 0,0 1 0,0-1 0,0 1 0,1 0 0,0 0 0,0 0 0,0 1 0,-2 12 0,4-13 0,1 0 0,0 0 0,0 0 0,0 0 0,1 0 0,0 0 0,0 0 0,1-1 0,-1 1 0,1 0 0,1 0 0,-1-1 0,1 0 0,6 10 0,4 4 0,1-1 0,27 26 0,-6-5 0,-34-38 0,0 1 0,1-1 0,-1 1 0,0-1 0,0 1 0,1 0 0,-2 0 0,1 0 0,0 0 0,0 0 0,0-1 0,-1 1 0,1 1 0,-1-1 0,0 0 0,1 0 0,-1 0 0,0 0 0,-1 3 0,1-3 0,-1 0 0,0 0 0,0-1 0,0 1 0,-1 0 0,1-1 0,0 1 0,0-1 0,-1 1 0,1-1 0,-1 0 0,1 1 0,-1-1 0,0 0 0,0 0 0,1 0 0,-1-1 0,0 1 0,0 0 0,-3 0 0,-5 3-97,0-2-1,0 1 1,0-1-1,0-1 1,0 0-1,-1 0 1,1-1-1,0 0 1,-1-1-1,1 0 1,0-1-1,0 0 0,-18-6 1,11 1-6729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0.077"/>
    </inkml:context>
    <inkml:brush xml:id="br0">
      <inkml:brushProperty name="width" value="0.05" units="cm"/>
      <inkml:brushProperty name="height" value="0.05" units="cm"/>
    </inkml:brush>
  </inkml:definitions>
  <inkml:trace contextRef="#ctx0" brushRef="#br0">97 36 24575,'1'0'0,"0"-1"0,-1 0 0,1 1 0,0-1 0,0 0 0,-1 0 0,1 1 0,-1-1 0,1 0 0,-1 0 0,1 0 0,-1 0 0,1 0 0,-1 0 0,0 0 0,0 0 0,0 0 0,1 0 0,-1 0 0,0 0 0,0 0 0,0 0 0,0 0 0,-1 0 0,1 0 0,0 0 0,0 0 0,-1 0 0,1 0 0,0 0 0,-1 0 0,0-1 0,1 1 0,-1 1 0,1 0 0,0-1 0,-1 1 0,1 0 0,0 0 0,-1-1 0,1 1 0,-1 0 0,1 0 0,-1-1 0,1 1 0,-1 0 0,1 0 0,0 0 0,-1 0 0,1 0 0,-1 0 0,1 0 0,-1 0 0,1 0 0,-1 0 0,1 0 0,-1 0 0,0 0 0,0 1 0,0-1 0,0 1 0,-1 0 0,1-1 0,0 1 0,0 0 0,0 0 0,0 0 0,0 0 0,1 0 0,-1 0 0,0 0 0,0 0 0,0 2 0,-6 8 0,1 1 0,1 1 0,0-1 0,-6 27 0,-6 57 0,3-15 0,8-57-1365,1-4-5461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0.554"/>
    </inkml:context>
    <inkml:brush xml:id="br0">
      <inkml:brushProperty name="width" value="0.05" units="cm"/>
      <inkml:brushProperty name="height" value="0.05" units="cm"/>
    </inkml:brush>
  </inkml:definitions>
  <inkml:trace contextRef="#ctx0" brushRef="#br0">13 49 24575,'-1'28'0,"-9"45"0,10-71 0,-1-1 0,1 1 0,0-1 0,-1 1 0,1-1 0,0 1 0,0-1 0,0 1 0,0-1 0,0 1 0,1-1 0,-1 1 0,0-1 0,1 1 0,-1-1 0,2 3 0,7-3 0,7-10 0,49-43 0,-44 33 0,1 1 0,1 1 0,1 2 0,46-25 0,-67 39 0,0-1 0,0 1 0,1 0 0,-1 0 0,0 0 0,1 1 0,-1-1 0,0 1 0,1 0 0,-1 0 0,0 0 0,4 1 0,-5-1 0,-1 1 0,0-1 0,1 1 0,-1 0 0,0-1 0,0 1 0,1 0 0,-1 0 0,0 0 0,0 0 0,0 0 0,0 0 0,0 1 0,-1-1 0,1 0 0,0 0 0,0 1 0,-1-1 0,1 0 0,-1 1 0,1-1 0,-1 1 0,0-1 0,1 0 0,-1 1 0,0-1 0,0 1 0,0-1 0,0 3 0,-1 16 0,0-1 0,-2 0 0,0 0 0,-8 26 0,4-17 0,-3 29 0,8-34-1365,1-4-5461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6.119"/>
    </inkml:context>
    <inkml:brush xml:id="br0">
      <inkml:brushProperty name="width" value="0.05" units="cm"/>
      <inkml:brushProperty name="height" value="0.05" units="cm"/>
    </inkml:brush>
  </inkml:definitions>
  <inkml:trace contextRef="#ctx0" brushRef="#br0">30 0 24575,'-3'0'0,"-4"0"0,-3 0 0,2 0 0,6 0 0,9 0 0,9 0 0,8 0 0,8 0 0,5 0 0,4 0 0,-4 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2.962"/>
    </inkml:context>
    <inkml:brush xml:id="br0">
      <inkml:brushProperty name="width" value="0.05" units="cm"/>
      <inkml:brushProperty name="height" value="0.05" units="cm"/>
    </inkml:brush>
  </inkml:definitions>
  <inkml:trace contextRef="#ctx0" brushRef="#br0">0 125 24575,'288'-10'0,"-177"6"0,41-3 0,-150 7 0,1-1 0,0 1 0,-1-1 0,1 0 0,0 0 0,-1 0 0,1 0 0,-1 0 0,1 0 0,-1-1 0,0 1 0,0-1 0,0 0 0,1 0 0,-1 0 0,-1 0 0,4-3 0,-4 3 0,0 0 0,0 1 0,-1-1 0,1 0 0,-1 1 0,1-1 0,-1 0 0,0 0 0,1 0 0,-1 0 0,0 1 0,0-1 0,0 0 0,0 0 0,-1 0 0,1 0 0,0 1 0,-1-1 0,0 0 0,1 0 0,-1 1 0,0-1 0,0 0 0,0 1 0,0-1 0,0 1 0,-1-2 0,-1 0 0,1 1 0,-1-1 0,0 1 0,0 0 0,0 0 0,0 0 0,0 0 0,0 1 0,0-1 0,-1 1 0,1 0 0,-1 0 0,1 0 0,-1 0 0,1 1 0,-8-1 0,-4 1 0,0 0 0,-25 3 0,35-2 0,-1 0 0,0 0 0,0 1 0,1 0 0,-1 0 0,1 0 0,0 1 0,-1-1 0,1 1 0,0 1 0,1-1 0,-1 1 0,-7 7 0,6-5 0,1 0 0,0 1 0,0 0 0,1 0 0,0 0 0,0 1 0,1-1 0,-1 1 0,-1 10 0,2-9 0,1 0 0,0 1 0,1-1 0,0 1 0,0 0 0,1-1 0,0 1 0,1-1 0,0 1 0,0-1 0,1 1 0,1-1 0,-1 0 0,2 0 0,-1 0 0,1 0 0,8 13 0,-8-17-80,0 0 0,1-1-1,-1 1 1,1-1 0,0 0-1,1 0 1,-1 0 0,1-1-1,-1 0 1,1 0 0,0 0 0,0-1-1,0 0 1,1 0 0,-1-1-1,9 2 1,14 1-6746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1.528"/>
    </inkml:context>
    <inkml:brush xml:id="br0">
      <inkml:brushProperty name="width" value="0.05" units="cm"/>
      <inkml:brushProperty name="height" value="0.05" units="cm"/>
    </inkml:brush>
  </inkml:definitions>
  <inkml:trace contextRef="#ctx0" brushRef="#br0">16 250 24575,'21'0'0,"0"-2"0,-1 0 0,1-1 0,-1-1 0,24-8 0,-34 9 0,0-1 0,0 0 0,0 0 0,0-1 0,-1-1 0,0 0 0,0 0 0,0-1 0,-1 0 0,0 0 0,11-14 0,-17 20 0,-1-1 0,0 1 0,0-1 0,1 0 0,-1 1 0,-1-1 0,1 0 0,0 0 0,0 0 0,-1 0 0,1 0 0,-1 0 0,1 0 0,-1 0 0,0 0 0,0 0 0,0 0 0,0 0 0,0 0 0,0 0 0,-1 0 0,1 0 0,-1-2 0,0 2 0,0 1 0,-1 0 0,1-1 0,0 1 0,0 0 0,-1-1 0,1 1 0,-1 0 0,1 0 0,-1 0 0,1 0 0,-1 0 0,0 1 0,1-1 0,-1 0 0,0 1 0,1-1 0,-1 1 0,0 0 0,0 0 0,0-1 0,0 1 0,1 0 0,-1 1 0,0-1 0,-2 0 0,-6 2 0,-1 0 0,1 1 0,0 0 0,0 1 0,0 0 0,0 0 0,1 1 0,-1 0 0,1 1 0,0 0 0,1 0 0,-9 9 0,3-3 0,2 0 0,-1 2 0,2-1 0,-1 2 0,2-1 0,-12 23 0,18-30 0,1 0 0,0 0 0,1 0 0,-1 0 0,1 0 0,0 1 0,1-1 0,0 1 0,0-1 0,1 1 0,0-1 0,1 10 0,0-13 0,0 0 0,0 0 0,0 0 0,0 0 0,1 0 0,0 0 0,-1-1 0,2 1 0,-1 0 0,0-1 0,1 0 0,-1 1 0,1-1 0,0 0 0,0-1 0,0 1 0,1 0 0,-1-1 0,0 0 0,1 1 0,0-1 0,0-1 0,4 3 0,1-1 0,0 0 0,-1-1 0,1 0 0,0 0 0,1-1 0,-1 0 0,0-1 0,0 0 0,0 0 0,16-4 0,-11 1 0,0-1 0,0 0 0,0-1 0,-1 0 0,0-1 0,15-10 0,3-5 0,0-1 0,-2-2 0,-1-1 0,34-38 0,117-148 0,-176 206 0,0 3 0,-1 0 0,0 0 0,-1 0 0,1-1 0,0 1 0,-1-1 0,1 0 0,-1 1 0,0-1 0,0 0 0,0 0 0,1-5 0,-2 8 0,-1-1 0,1 1 0,-1 0 0,1 0 0,0 0 0,-1 0 0,1 0 0,-1 0 0,1 0 0,-1 0 0,1 0 0,0 0 0,-1 0 0,1 0 0,-1 0 0,1 0 0,-1 1 0,1-1 0,0 0 0,-1 0 0,1 0 0,-1 1 0,1-1 0,0 0 0,-1 0 0,1 1 0,0-1 0,-1 0 0,1 1 0,0-1 0,0 0 0,-1 1 0,-13 12 0,10-10 0,1 1 0,1-1 0,-1 1 0,0 0 0,1 0 0,0 0 0,0 0 0,0 0 0,1 1 0,-1-1 0,1 1 0,0-1 0,-1 8 0,2-1 0,0 0 0,1 1 0,3 21 0,-1-19 0,-1 0 0,0 25 0,-3-36 0,1 0 0,-1 0 0,1 0 0,-1 0 0,0-1 0,0 1 0,0 0 0,-1 0 0,1 0 0,-1-1 0,0 1 0,1-1 0,-1 1 0,0-1 0,0 0 0,-1 0 0,1 0 0,-4 3 0,-2 1 0,-1-1 0,1 0 0,-16 6 0,12-5 0,327-187 0,-264 149 0,-33 20 0,1 1 0,28-13 0,-47 24 0,0 1 0,0-1 0,0 0 0,0 0 0,0 0 0,0 0 0,0 0 0,0 0 0,0 0 0,0 0 0,0 0 0,0 0 0,0 0 0,0 0 0,0 0 0,0 1 0,0-1 0,0 0 0,0 0 0,0 0 0,0 0 0,0 0 0,0 0 0,0 0 0,0 0 0,0 0 0,0 0 0,1 0 0,-1 0 0,0 0 0,0 0 0,0 0 0,0 0 0,0 0 0,0 0 0,0 0 0,0 0 0,0 0 0,0 1 0,0-1 0,0 0 0,0 0 0,0 0 0,1 0 0,-1 0 0,0 0 0,0 0 0,0 0 0,0-1 0,0 1 0,0 0 0,0 0 0,0 0 0,0 0 0,0 0 0,0 0 0,-7 10 0,-14 11 0,19-18 0,-6 4 0,1 1 0,0 1 0,0-1 0,1 1 0,0 1 0,0-1 0,1 1 0,-5 12 0,8-16 0,1 0 0,-1 0 0,1 1 0,0-1 0,0 1 0,1-1 0,0 1 0,0-1 0,0 1 0,1-1 0,0 0 0,0 1 0,1-1 0,0 0 0,2 7 0,14 20 0,-14-27 0,-1 0 0,0 0 0,0 0 0,0 0 0,-1 1 0,4 12 0,-6-19 0,0 1 0,0-1 0,0 0 0,0 1 0,0-1 0,0 0 0,0 1 0,0-1 0,0 0 0,-1 1 0,1-1 0,0 0 0,0 1 0,0-1 0,0 0 0,-1 1 0,1-1 0,0 0 0,0 0 0,0 1 0,-1-1 0,1 0 0,0 0 0,-1 0 0,1 1 0,0-1 0,0 0 0,-1 0 0,1 0 0,0 0 0,-1 0 0,1 1 0,0-1 0,-1 0 0,1 0 0,0 0 0,-1 0 0,1 0 0,0 0 0,-1 0 0,1 0 0,-1 0 0,1-1 0,0 1 0,-1 0 0,-18-5 0,18 5 0,-24-11-1365,1-1-5461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1.990"/>
    </inkml:context>
    <inkml:brush xml:id="br0">
      <inkml:brushProperty name="width" value="0.05" units="cm"/>
      <inkml:brushProperty name="height" value="0.05" units="cm"/>
    </inkml:brush>
  </inkml:definitions>
  <inkml:trace contextRef="#ctx0" brushRef="#br0">184 38 24575,'-2'-2'0,"0"0"0,0 0 0,0 0 0,0 0 0,-1 1 0,1-1 0,-1 0 0,1 1 0,-1 0 0,1 0 0,-1 0 0,0 0 0,0 0 0,1 0 0,-1 1 0,0-1 0,0 1 0,0 0 0,0 0 0,0 0 0,-5 1 0,4 0 0,0 1 0,-1 0 0,1 0 0,0 0 0,0 0 0,0 0 0,0 1 0,0 0 0,0 0 0,1 0 0,-1 0 0,1 1 0,-3 3 0,-1 2 0,0 0 0,0 1 0,1 0 0,0 0 0,1 0 0,0 1 0,1 0 0,0 0 0,1 0 0,0 1 0,0-1 0,1 1 0,0 21 0,2-25 0,0-1 0,1 0 0,0 0 0,0 0 0,1 1 0,0-1 0,0-1 0,0 1 0,1 0 0,0 0 0,1-1 0,-1 0 0,1 0 0,0 0 0,1 0 0,-1 0 0,1-1 0,1 0 0,-1 0 0,1 0 0,-1-1 0,1 0 0,11 6 0,-11-7 0,2 0 0,-1 0 0,0 0 0,0-1 0,1 0 0,0 0 0,-1-1 0,1 0 0,0 0 0,-1-1 0,1 0 0,0 0 0,0-1 0,10-2 0,-13 2 0,-1 0 0,1-1 0,-1 1 0,1-1 0,-1 0 0,0-1 0,0 1 0,0-1 0,0 1 0,0-1 0,-1-1 0,1 1 0,-1 0 0,0-1 0,0 1 0,0-1 0,0 0 0,-1 0 0,0 0 0,1-1 0,-2 1 0,1 0 0,0-1 0,1-6 0,-1-1 0,-1 1 0,0-1 0,-1 0 0,0 1 0,-1-1 0,0 1 0,0-1 0,-2 1 0,1 0 0,-1-1 0,-1 1 0,0 1 0,-1-1 0,0 1 0,-8-13 0,8 14 0,-1 0 0,1 1 0,-2 0 0,1 0 0,-1 0 0,-1 1 0,1 0 0,-1 1 0,0 0 0,-1 0 0,1 1 0,-1 0 0,0 0 0,-1 1 0,1 0 0,-1 0 0,-16-3 0,25 7-65,0 0 0,-1-1 0,1 1 0,-1 0 0,1 0 0,0 0 0,-1 0 0,1 0 0,0 0 0,-1 0 0,1 1 0,0-1 0,-1 0 0,1 1 0,0-1 0,0 1 0,-1 0 0,1-1 0,0 1 0,-1 1 0,-3 6-6761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2.440"/>
    </inkml:context>
    <inkml:brush xml:id="br0">
      <inkml:brushProperty name="width" value="0.05" units="cm"/>
      <inkml:brushProperty name="height" value="0.05" units="cm"/>
    </inkml:brush>
  </inkml:definitions>
  <inkml:trace contextRef="#ctx0" brushRef="#br0">160 63 24575,'0'-5'0,"0"0"0,0 0 0,0 0 0,-1-1 0,0 1 0,0 0 0,0 0 0,-1 0 0,-2-7 0,3 12 0,1-1 0,0 1 0,0 0 0,0 0 0,0-1 0,0 1 0,0 0 0,-1 0 0,1 0 0,0-1 0,0 1 0,0 0 0,-1 0 0,1 0 0,0 0 0,0 0 0,0-1 0,-1 1 0,1 0 0,0 0 0,0 0 0,-1 0 0,1 0 0,0 0 0,0 0 0,-1 0 0,1 0 0,0 0 0,0 0 0,-1 0 0,1 0 0,0 0 0,0 0 0,-1 0 0,1 0 0,0 0 0,-1 1 0,-7 8 0,-3 16 0,-108 405 0,116-410 0,3-19 0,0-1 0,0 0 0,1 0 0,-1 0 0,0 0 0,0 0 0,0 0 0,0 0 0,0 0 0,1 1 0,-1-1 0,0 0 0,0 0 0,0 0 0,0 0 0,1 0 0,-1 0 0,0 0 0,0 0 0,0 0 0,0 0 0,1 0 0,-1 0 0,0 0 0,0 0 0,0 0 0,0 0 0,1 0 0,-1 0 0,0 0 0,0-1 0,0 1 0,0 0 0,1 0 0,-1 0 0,0 0 0,0 0 0,0 0 0,0 0 0,0 0 0,0-1 0,1 1 0,-1 0 0,0 0 0,0 0 0,0 0 0,0-1 0,0 1 0,25-32 0,-15 18 0,5-5 0,4-6 0,25-22 0,-39 41 0,0 2 0,0-1 0,1 1 0,-1-1 0,1 2 0,0-1 0,0 1 0,1-1 0,-1 2 0,12-4 0,-16 5 0,-1 1 0,1 0 0,-1 0 0,1 0 0,-1 0 0,1 0 0,-1 0 0,1 1 0,-1-1 0,1 0 0,-1 1 0,1-1 0,-1 1 0,1-1 0,-1 1 0,0 0 0,1 0 0,-1 0 0,0 0 0,0 0 0,0 0 0,1 0 0,-1 0 0,0 0 0,0 0 0,-1 0 0,1 1 0,0-1 0,0 0 0,-1 1 0,1-1 0,0 1 0,-1-1 0,0 1 0,1-1 0,-1 1 0,0 1 0,2 3 0,-1 0 0,-1 0 0,1 0 0,-1-1 0,0 1 0,-1 0 0,1 0 0,-3 8 0,0-4 0,0 0 0,-1 0 0,0-1 0,-1 0 0,0 0 0,0 0 0,-1 0 0,0-1 0,-10 11 0,11-14 0,1-1 0,-1 0 0,0 0 0,0 0 0,0-1 0,0 0 0,-1 0 0,1 0 0,-1 0 0,0-1 0,0 0 0,0 0 0,0-1 0,0 1 0,0-1 0,-11 0 0,15-1-49,0 0 1,1 0-1,-1 0 0,0-1 0,1 1 1,-1 0-1,0-1 0,0 1 0,1-1 1,-1 0-1,1 1 0,-1-1 0,0 0 1,1 0-1,0 0 0,-1 0 0,1 0 1,0 0-1,-1 0 0,1-1 0,0 1 1,0-1-1,0 1 0,0 0 0,0-1 0,0 1 1,-1-4-1,-1-10-6777</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2.759"/>
    </inkml:context>
    <inkml:brush xml:id="br0">
      <inkml:brushProperty name="width" value="0.05" units="cm"/>
      <inkml:brushProperty name="height" value="0.05" units="cm"/>
    </inkml:brush>
  </inkml:definitions>
  <inkml:trace contextRef="#ctx0" brushRef="#br0">163 5 24575,'16'-2'0,"-14"1"0,-1 1 0,1-1 0,0 1 0,0 0 0,-1 0 0,1-1 0,0 1 0,-1 1 0,1-1 0,2 0 0,-3 1 0,0-1 0,0 1 0,-1-1 0,1 1 0,0 0 0,-1-1 0,1 1 0,0 0 0,-1 0 0,1-1 0,-1 1 0,1 0 0,-1 0 0,1 0 0,-1 0 0,1-1 0,-1 1 0,0 0 0,0 0 0,1 0 0,-1 0 0,0 0 0,0 0 0,0 2 0,0 12 0,0 0 0,-1-1 0,-4 27 0,-1 10 0,4 100 0,3-85 0,-7 68 0,5-127 20,0-1 0,0 0 0,-1 0 1,1 0-1,-1 0 0,-1 0 0,1 0 0,-1 0 0,0-1 0,0 0 0,-1 1 0,1-1 0,-1 0 0,-1-1 0,1 1 0,-7 5 1,6-7-107,1 0 1,-1 0 0,1-1-1,-1 1 1,0-1 0,0 0-1,0-1 1,0 1 0,0-1-1,0 0 1,-1-1 0,1 1-1,0-1 1,-1 0 0,1 0-1,0 0 1,0-1 0,-1 0-1,-7-2 1,-18-8-6741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3.063"/>
    </inkml:context>
    <inkml:brush xml:id="br0">
      <inkml:brushProperty name="width" value="0.05" units="cm"/>
      <inkml:brushProperty name="height" value="0.05" units="cm"/>
    </inkml:brush>
  </inkml:definitions>
  <inkml:trace contextRef="#ctx0" brushRef="#br0">57 1 24575,'2'0'0,"-1"3"0,-4 0 0,-4 4 0,-5 2 0,-2 1 0,1 1 0,2-2-8191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3.387"/>
    </inkml:context>
    <inkml:brush xml:id="br0">
      <inkml:brushProperty name="width" value="0.05" units="cm"/>
      <inkml:brushProperty name="height" value="0.05" units="cm"/>
    </inkml:brush>
  </inkml:definitions>
  <inkml:trace contextRef="#ctx0" brushRef="#br0">19 118 24575,'0'0'0,"0"1"0,0-1 0,0 1 0,0-1 0,0 1 0,1-1 0,-1 1 0,0-1 0,0 0 0,0 1 0,0-1 0,1 1 0,-1-1 0,0 0 0,0 1 0,1-1 0,-1 0 0,0 1 0,0-1 0,1 0 0,-1 1 0,1-1 0,-1 0 0,0 0 0,1 1 0,-1-1 0,0 0 0,1 0 0,-1 0 0,1 0 0,-1 1 0,1-1 0,-1 0 0,1 0 0,-1 0 0,0 0 0,1 0 0,-1 0 0,1 0 0,-1 0 0,1 0 0,-1 0 0,1-1 0,-1 1 0,0 0 0,1 0 0,-1 0 0,1 0 0,-1-1 0,0 1 0,1-1 0,21-11 0,-8-1 0,-1-1 0,-1 1 0,-1-2 0,0 0 0,13-24 0,-24 39 0,0 0 0,0 0 0,0 0 0,0 0 0,0 0 0,0 0 0,0 0 0,-1 0 0,1 0 0,0 0 0,0 0 0,0 0 0,0-1 0,0 1 0,0 0 0,0 0 0,0 0 0,0 0 0,0 0 0,0 0 0,0 0 0,-1 0 0,1 0 0,0 0 0,0 0 0,0-1 0,0 1 0,0 0 0,0 0 0,0 0 0,0 0 0,0 0 0,0 0 0,0 0 0,0 0 0,0 0 0,0-1 0,0 1 0,0 0 0,0 0 0,0 0 0,0 0 0,0 0 0,0 0 0,0 0 0,1 0 0,-1 0 0,0-1 0,0 1 0,0 0 0,0 0 0,0 0 0,0 0 0,0 0 0,0 0 0,0 0 0,0 0 0,0 0 0,0 0 0,1 0 0,-1 0 0,-11 7 0,-13 14 0,4 0 0,-30 42 0,45-56 0,0 0 0,1 1 0,0-1 0,1 1 0,-1 0 0,2 0 0,-1 0 0,1 1 0,0-1 0,-1 15 0,3-20 9,0-1 0,0 1 0,0-1 0,0 1 0,1-1 0,-1 1 0,1-1 0,-1 1 0,1-1 0,0 1 0,0-1 0,0 0 0,0 0 0,1 0 0,-1 1 0,0-1 0,1 0 0,3 3 0,-2-3 5,0 0 0,0 0 1,0 0-1,1 0 0,-1 0 0,1-1 0,-1 1 1,1-1-1,0 0 0,-1 0 0,6 0 1,4 0-300,1 0 1,0-2-1,-1 1 1,1-2-1,22-4 1,-6-1-6542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33.835"/>
    </inkml:context>
    <inkml:brush xml:id="br0">
      <inkml:brushProperty name="width" value="0.05" units="cm"/>
      <inkml:brushProperty name="height" value="0.05" units="cm"/>
    </inkml:brush>
  </inkml:definitions>
  <inkml:trace contextRef="#ctx0" brushRef="#br0">52 449 24575,'6'-8'0,"-1"1"0,0-1 0,0 1 0,-1-1 0,1-1 0,-2 1 0,1 0 0,-1-1 0,-1 0 0,3-10 0,-5 17 0,0-1 0,0 1 0,0 0 0,0 0 0,-1 0 0,1 0 0,0 0 0,-1-1 0,0 1 0,1 0 0,-1 0 0,0 0 0,0 0 0,0 1 0,0-1 0,-2-2 0,2 3 0,1 0 0,-1 1 0,0-1 0,1 1 0,-1-1 0,0 1 0,1-1 0,-1 1 0,0-1 0,1 1 0,-1-1 0,0 1 0,0 0 0,0 0 0,1-1 0,-1 1 0,0 0 0,0 0 0,0 0 0,0 0 0,1 0 0,-1 0 0,0 0 0,0 0 0,0 0 0,0 1 0,1-1 0,-1 0 0,0 0 0,0 1 0,1-1 0,-1 0 0,0 1 0,0-1 0,1 1 0,-1-1 0,0 1 0,1-1 0,-1 1 0,1 0 0,-1-1 0,1 1 0,-1 1 0,-6 7 0,1 0 0,0 1 0,0-1 0,1 2 0,0-1 0,1 0 0,0 1 0,1 0 0,0 0 0,1 0 0,0 0 0,0 14 0,2-22 0,0 0 0,0-1 0,0 1 0,0 0 0,1-1 0,-1 1 0,1-1 0,0 1 0,-1 0 0,1-1 0,0 0 0,1 1 0,-1-1 0,0 0 0,1 1 0,-1-1 0,1 0 0,0 0 0,0 0 0,0 0 0,0-1 0,0 1 0,0 0 0,0-1 0,0 1 0,1-1 0,-1 0 0,0 0 0,4 1 0,-1-1 0,-1 0 0,0 0 0,0-1 0,1 1 0,-1-1 0,0 0 0,1 0 0,-1-1 0,0 1 0,1-1 0,-1 0 0,0 0 0,0-1 0,0 1 0,0-1 0,0 0 0,5-3 0,2-4 0,0 1 0,0-2 0,-2 1 0,1-1 0,-1-1 0,0 0 0,-1 0 0,-1-1 0,0 1 0,9-22 0,-1-1 0,-2-1 0,15-63 0,-20 69 0,-2 7 0,-1 1 0,0-1 0,-2 0 0,-1 0 0,0-37 0,-2 58 0,0 1 0,0-1 0,0 0 0,0 0 0,0 1 0,0-1 0,0 0 0,0 0 0,-1 1 0,1-1 0,0 0 0,-1 1 0,1-1 0,0 0 0,-1 1 0,1-1 0,-1 0 0,1 1 0,-2-1 0,2 1 0,0 0 0,-1 0 0,1 0 0,-1 0 0,1 0 0,0 0 0,-1 0 0,1 0 0,0 0 0,-1 0 0,1 0 0,-1 1 0,1-1 0,0 0 0,-1 0 0,1 0 0,0 1 0,0-1 0,-1 0 0,1 1 0,0-1 0,-1 0 0,1 0 0,0 1 0,0 0 0,-16 28 0,7 1 0,1-1 0,2 1 0,1 1 0,1-1 0,1 1 0,3 36 0,4 7 0,18 103 0,-21-174 0,3 40 0,-4-43 0,0 0 0,0 0 0,0-1 0,-1 1 0,1 0 0,0 0 0,0 0 0,0 0 0,0 0 0,0 0 0,0 0 0,-1-1 0,1 1 0,0 0 0,0 0 0,0 0 0,0 0 0,-1 0 0,1 0 0,0 0 0,0 0 0,0 0 0,0 0 0,-1 0 0,1 0 0,0 0 0,0 0 0,0 0 0,0 0 0,-1 0 0,1 0 0,0 0 0,0 0 0,0 0 0,0 1 0,-1-1 0,1 0 0,0 0 0,0 0 0,0 0 0,0 0 0,0 0 0,0 0 0,0 1 0,-1-1 0,1 0 0,0 0 0,0 0 0,0 0 0,0 0 0,0 1 0,-8-18 0,2 1 0,1 0 0,0-1 0,1 0 0,1 0 0,1 0 0,0 0 0,1 0 0,1 0 0,1-1 0,2-17 0,-1 26 0,-1 1 0,1 0 0,1-1 0,-1 1 0,2 0 0,-1 1 0,1-1 0,0 0 0,0 1 0,1 0 0,0 0 0,0 1 0,1-1 0,0 1 0,0 0 0,1 0 0,-1 1 0,1 0 0,0 0 0,1 1 0,-1 0 0,11-4 0,-12 5-114,1 1 1,-1-1-1,0 2 0,1-1 0,0 1 1,-1 0-1,1 0 0,0 1 0,0-1 1,0 2-1,9 0 0,-3 4-6712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4.261"/>
    </inkml:context>
    <inkml:brush xml:id="br0">
      <inkml:brushProperty name="width" value="0.05" units="cm"/>
      <inkml:brushProperty name="height" value="0.05" units="cm"/>
    </inkml:brush>
  </inkml:definitions>
  <inkml:trace contextRef="#ctx0" brushRef="#br0">1 1 24575,'6'1'0,"-1"-1"0,1 2 0,0-1 0,10 4 0,8 3 0,1514 361-801,-1505-361 801,4 2 0,1-2 0,44 4 0,-63-13-27,-19 1 28,0 0 1,0-1 0,0 1-1,0 0 1,0 0 0,0 0-1,0 0 1,0 0 0,0-1-1,0 1 1,0 0-1,0 0 1,0 0 0,0 0-1,0 0 1,0-1 0,0 1-1,0 0 1,0 0-1,0 0 1,0 0 0,0 0-1,0-1 1,0 1 0,0 0-1,0 0 1,0 0 0,0 0-1,0 0 1,0-1-1,0 1 1,-1 0 0,1 0-1,0 0 1,0 0 0,0 0-1,0 0 1,0 0-1,0 0 1,-1 0 0,1-1-1,0 1 1,0 0 0,0 0-1,0 0 1,0 0 0,-1 0-1,1 0 1,-29-13 613,-50-12-1847,57 17-5594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4.772"/>
    </inkml:context>
    <inkml:brush xml:id="br0">
      <inkml:brushProperty name="width" value="0.05" units="cm"/>
      <inkml:brushProperty name="height" value="0.05" units="cm"/>
    </inkml:brush>
  </inkml:definitions>
  <inkml:trace contextRef="#ctx0" brushRef="#br0">143 208 24575,'-22'-21'0,"-48"-32"0,24 19 0,42 30 0,7 2 0,16 4 0,29 10 0,-47-12 0,306 77 0,-237-64 0,1-2 0,102 1 0,-160-12 0,0 0 0,0-1 0,1-1 0,16-4 0,-28 6 0,1-1 0,0 0 0,-1 0 0,1 0 0,0-1 0,-1 1 0,1-1 0,-1 1 0,0-1 0,0 0 0,4-3 0,-5 4 0,0-1 0,-1 1 0,1-1 0,0 1 0,0-1 0,-1 1 0,1-1 0,-1 0 0,1 1 0,-1-1 0,0 0 0,0 1 0,0-1 0,0 0 0,0 1 0,0-1 0,0 0 0,0 1 0,-1-1 0,1 1 0,-1-3 0,-2-3 0,0 0 0,-1 0 0,0 1 0,0 0 0,0 0 0,-1 0 0,1 0 0,-2 1 0,1-1 0,-9-5 0,0-1 0,-1 2 0,0-1 0,-19-8 0,24 14 0,0 0 0,0 1 0,0 0 0,-1 1 0,1 0 0,-1 1 0,-11-2 0,19 4 0,0 0 0,0 0 0,0 0 0,0 0 0,0 0 0,0 1 0,0-1 0,0 1 0,0 0 0,0 0 0,0 0 0,0 1 0,0-1 0,0 0 0,1 1 0,-1 0 0,1 0 0,-1 0 0,1 0 0,0 0 0,0 0 0,0 0 0,0 1 0,0-1 0,0 1 0,1 0 0,-1-1 0,1 1 0,-2 3 0,-12 37 0,-16 77 0,13-45 0,-66 218 0,-30 124 0,103-364-1365,4-11-5461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5.210"/>
    </inkml:context>
    <inkml:brush xml:id="br0">
      <inkml:brushProperty name="width" value="0.05" units="cm"/>
      <inkml:brushProperty name="height" value="0.05" units="cm"/>
    </inkml:brush>
  </inkml:definitions>
  <inkml:trace contextRef="#ctx0" brushRef="#br0">183 23 24575,'-3'0'0,"0"0"0,0-1 0,0 0 0,0 0 0,0 0 0,0 0 0,1 0 0,-1 0 0,-3-3 0,-20-7 0,25 11 0,0 0 0,-1 0 0,1 0 0,0 0 0,0 0 0,-1 0 0,1 1 0,0-1 0,0 0 0,-1 1 0,1-1 0,0 1 0,0-1 0,0 1 0,0 0 0,0-1 0,0 1 0,0 0 0,0 0 0,0 0 0,-1 1 0,-11 15 0,0 0 0,2 1 0,0 0 0,1 1 0,1 0 0,-11 33 0,18-47 0,0 1 0,0 0 0,1 0 0,-1-1 0,1 1 0,0 0 0,1 0 0,0 1 0,0-1 0,1 11 0,0-13 0,0-1 0,0 0 0,1 0 0,-1 0 0,1 0 0,-1 0 0,1 0 0,0-1 0,0 1 0,0-1 0,1 1 0,-1-1 0,0 0 0,1 0 0,0 0 0,-1 0 0,1 0 0,0 0 0,0-1 0,0 1 0,5 0 0,-4 0 0,1 0 0,0-1 0,0 0 0,0 0 0,0 0 0,-1-1 0,1 0 0,0 1 0,0-2 0,0 1 0,0-1 0,0 1 0,0-1 0,0-1 0,0 1 0,0-1 0,-1 0 0,9-4 0,-6 1 0,0 1 0,0-1 0,0-1 0,-1 1 0,0-1 0,0 0 0,-1 0 0,0-1 0,0 0 0,0 0 0,3-7 0,-4 6 0,0 1 0,-1-1 0,0 0 0,0 0 0,-1 0 0,0 0 0,-1 0 0,0-1 0,0 1 0,-1 0 0,0-10 0,0 13 0,-1 0 0,0 1 0,0-1 0,0 0 0,-1 0 0,0 0 0,1 1 0,-2-1 0,1 1 0,0 0 0,-1-1 0,0 1 0,0 0 0,0 0 0,-1 1 0,1-1 0,-1 1 0,0 0 0,-4-3 0,4 3 22,-1 1-1,0 0 0,0 0 1,0 0-1,0 0 0,0 1 1,-1 0-1,1 0 0,0 1 1,0-1-1,-1 1 0,1 0 1,0 1-1,-1-1 0,-5 2 1,9-1-71,-1-1 0,1 1 0,0-1 1,-1 1-1,1 0 0,0 0 0,0 0 0,-1 0 1,1 0-1,0 0 0,0 1 0,0-1 1,0 1-1,1-1 0,-1 1 0,0 0 1,1 0-1,-1 0 0,1 0 0,-1 0 1,1 0-1,0 0 0,0 0 0,0 0 1,0 1-1,1-1 0,-1 0 0,0 1 1,1-1-1,0 0 0,-1 1 0,1-1 0,0 1 1,1 3-1,1 8-6777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3.341"/>
    </inkml:context>
    <inkml:brush xml:id="br0">
      <inkml:brushProperty name="width" value="0.05" units="cm"/>
      <inkml:brushProperty name="height" value="0.05" units="cm"/>
    </inkml:brush>
  </inkml:definitions>
  <inkml:trace contextRef="#ctx0" brushRef="#br0">223 536 24575,'2'-31'0,"1"-1"0,12-48 0,-2 11 0,-13 66 0,17-135 0,-16 122 0,-1 0 0,-1-1 0,0 1 0,-1 0 0,0 0 0,-8-23 0,9 36 0,0 0 0,0 0 0,0 0 0,-1 0 0,1 0 0,-1 0 0,0 0 0,0 1 0,0-1 0,0 0 0,-1 1 0,1 0 0,-4-3 0,4 4 0,0 0 0,1 0 0,-1 1 0,0-1 0,1 1 0,-1-1 0,0 1 0,0 0 0,0-1 0,1 1 0,-1 0 0,0 0 0,0 0 0,0 1 0,1-1 0,-1 0 0,0 1 0,0-1 0,1 1 0,-1 0 0,0-1 0,1 1 0,-1 0 0,0 0 0,1 0 0,-2 1 0,-5 5 0,0-1 0,1 1 0,0 1 0,0-1 0,0 1 0,1 0 0,0 1 0,-8 15 0,-1 7 0,-14 42 0,13-24 0,2 1 0,2 0 0,2 1 0,3 0 0,-1 99 0,10-56 0,4 0 0,25 124 0,7-58 46,-23-104-1457,-8-27-5415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5.732"/>
    </inkml:context>
    <inkml:brush xml:id="br0">
      <inkml:brushProperty name="width" value="0.05" units="cm"/>
      <inkml:brushProperty name="height" value="0.05" units="cm"/>
    </inkml:brush>
  </inkml:definitions>
  <inkml:trace contextRef="#ctx0" brushRef="#br0">285 155 24575,'5'0'0,"0"0"0,-1-1 0,1 1 0,0-1 0,0 0 0,-1 0 0,1-1 0,0 0 0,-1 1 0,1-1 0,-1-1 0,0 1 0,0-1 0,0 1 0,0-1 0,0-1 0,3-3 0,-5 5 0,0 0 0,-1 0 0,1-1 0,-1 1 0,0-1 0,0 1 0,0-1 0,0 0 0,0 1 0,0-1 0,-1 0 0,1 1 0,-1-1 0,0 0 0,0 0 0,0 0 0,0 1 0,0-1 0,-1 0 0,1 0 0,-1 1 0,1-1 0,-1 0 0,0 1 0,0-1 0,-1 1 0,1-1 0,0 1 0,-1 0 0,-3-5 0,3 5 0,0-1 0,0 0 0,0 1 0,0-1 0,-1 1 0,1 0 0,-1 0 0,0 0 0,1 0 0,-1 0 0,0 0 0,0 1 0,0 0 0,-1-1 0,1 1 0,0 0 0,0 0 0,-1 1 0,1-1 0,0 1 0,-1 0 0,1 0 0,0 0 0,-1 0 0,1 0 0,-5 2 0,3-1 0,0 1 0,1-1 0,-1 1 0,1 1 0,0-1 0,-1 0 0,1 1 0,0 0 0,1 0 0,-1 0 0,0 1 0,1-1 0,0 1 0,0 0 0,0-1 0,0 2 0,-4 6 0,2 1 0,0 1 0,0-1 0,1 1 0,1 0 0,0 1 0,0-1 0,2 0 0,0 1 0,0-1 0,2 18 0,-1-29 0,0 0 0,1 1 0,-1-1 0,0 0 0,1 0 0,0 0 0,-1 0 0,1 0 0,0 0 0,0 0 0,0 0 0,1 0 0,-1 0 0,0 0 0,1-1 0,-1 1 0,1 0 0,-1-1 0,1 1 0,0-1 0,0 0 0,0 0 0,-1 0 0,1 0 0,0 0 0,1 0 0,-1 0 0,0 0 0,0-1 0,0 1 0,0-1 0,0 0 0,1 1 0,-1-1 0,3-1 0,5 1 0,1-1 0,-1 0 0,0 0 0,0-2 0,0 1 0,11-5 0,-21 7 0,1-1 0,-1 1 0,1 0 0,-1 0 0,1-1 0,-1 1 0,1 0 0,-1 0 0,1 0 0,-1 0 0,1 0 0,0 0 0,-1 0 0,1 0 0,-1 0 0,1 0 0,-1 0 0,1 0 0,-1 0 0,1 0 0,-1 1 0,1-1 0,0 0 0,-2 11 0,-19 22 0,14-23 0,-27 48 0,4 2 0,1 1 0,4 1 0,2 1 0,-14 66 0,34-119 0,0-3 0,0 1 0,0 0 0,-1 0 0,-4 9 0,7-16 0,-1-1 0,1 1 0,0 0 0,-1 0 0,1 0 0,-1 0 0,0-1 0,1 1 0,-1 0 0,0 0 0,1-1 0,-1 1 0,0-1 0,0 1 0,0 0 0,1-1 0,-1 0 0,0 1 0,0-1 0,0 1 0,0-1 0,0 0 0,0 0 0,0 1 0,0-1 0,0 0 0,0 0 0,0 0 0,0 0 0,0 0 0,0-1 0,0 1 0,0 0 0,0 0 0,1 0 0,-1-1 0,0 1 0,0-1 0,0 1 0,0-1 0,0 1 0,-1-2 0,-4-3 0,0 0 0,0-1 0,0 1 0,1-1 0,0-1 0,0 1 0,1-1 0,0 0 0,0 0 0,0 0 0,-5-15 0,6 14 0,1-1 0,-1 1 0,1-1 0,1 0 0,0 0 0,0 0 0,0 0 0,1 1 0,1-1 0,2-14 0,-1 14 22,1 1-1,0 0 0,0 1 1,1-1-1,0 0 0,1 1 1,0 0-1,0 0 0,0 0 1,1 1-1,0 0 0,0 0 1,1 0-1,-1 1 0,14-8 1,1 1-364,1 0 1,0 1 0,0 2-1,29-9 1,-21 9-6485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6.168"/>
    </inkml:context>
    <inkml:brush xml:id="br0">
      <inkml:brushProperty name="width" value="0.05" units="cm"/>
      <inkml:brushProperty name="height" value="0.05" units="cm"/>
    </inkml:brush>
  </inkml:definitions>
  <inkml:trace contextRef="#ctx0" brushRef="#br0">96 303 24575,'-37'-29'0,"34"27"0,0 0 0,0 0 0,0 1 0,0-1 0,0 1 0,0 0 0,0 0 0,-1 0 0,1 1 0,0-1 0,-6 1 0,8-1 0,1 1 0,-1 0 0,1 0 0,-1 0 0,0 0 0,1 0 0,-1 1 0,1-1 0,-1 0 0,1 0 0,-1 0 0,0 0 0,1 1 0,-1-1 0,1 0 0,-1 1 0,1-1 0,-1 0 0,1 1 0,0-1 0,-1 0 0,1 1 0,-1-1 0,1 1 0,0-1 0,-1 1 0,1-1 0,0 1 0,0-1 0,-1 1 0,1-1 0,0 1 0,0-1 0,0 1 0,0 1 0,0 0 0,0 0 0,0 0 0,1-1 0,-1 1 0,1 0 0,-1-1 0,1 1 0,0 0 0,0-1 0,1 3 0,2 2 0,1 0 0,-1 0 0,1 0 0,9 8 0,-10-11 0,1 0 0,-1 0 0,1 0 0,0-1 0,0 0 0,1 0 0,-1 0 0,0 0 0,1-1 0,-1 0 0,1 0 0,-1 0 0,1-1 0,-1 0 0,1 0 0,-1 0 0,1-1 0,-1 0 0,1 0 0,-1 0 0,0-1 0,1 0 0,-1 0 0,0 0 0,0 0 0,0-1 0,6-4 0,-4 2 0,0 0 0,0 0 0,-1 0 0,0-1 0,0 0 0,0 0 0,-1 0 0,0-1 0,0 0 0,-1 0 0,0 0 0,0-1 0,0 1 0,-1-1 0,0 0 0,-1 0 0,3-15 0,-4 10 0,0 0 0,-1-1 0,-1 1 0,0 0 0,-4-17 0,3 23 0,0-1 0,-1 0 0,1 0 0,-1 1 0,-1 0 0,1 0 0,-1 0 0,-1 0 0,-9-12 0,13 17 0,0 1 0,-1 0 0,1-1 0,0 1 0,-1 0 0,1 0 0,-1 0 0,1 0 0,-1 0 0,1 0 0,-1 0 0,0 0 0,0 1 0,1-1 0,-1 1 0,0-1 0,0 1 0,0 0 0,0 0 0,1 0 0,-1 0 0,-3 0 0,3 1 0,-1 0 0,0 0 0,1 0 0,-1 0 0,1 1 0,0-1 0,-1 1 0,1 0 0,0-1 0,0 1 0,0 0 0,0 0 0,-2 4 0,-5 7 0,0 1 0,2 0 0,-1 1 0,-5 16 0,11-26 0,-9 23 0,1-1 0,2 2 0,-8 44 0,14-55 0,0 0 0,1 0 0,1 0 0,0 0 0,2 0 0,0 0 0,5 18 0,-6-30-68,1 0 0,0 0-1,0 0 1,1 0 0,0-1 0,0 1-1,0-1 1,1 1 0,-1-1 0,1 0-1,0-1 1,1 1 0,-1-1 0,1 0-1,0 0 1,0 0 0,1 0-1,-1-1 1,6 3 0,13 2-6758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6.489"/>
    </inkml:context>
    <inkml:brush xml:id="br0">
      <inkml:brushProperty name="width" value="0.05" units="cm"/>
      <inkml:brushProperty name="height" value="0.05" units="cm"/>
    </inkml:brush>
  </inkml:definitions>
  <inkml:trace contextRef="#ctx0" brushRef="#br0">221 227 24575,'26'-82'0,"-17"58"0,-1-2 0,-2 1 0,5-27 0,-11 51 0,0 0 0,1 0 0,-1 0 0,0 0 0,0 0 0,0 0 0,0 0 0,0 1 0,0-1 0,-1 0 0,1 0 0,0 0 0,0 0 0,0 0 0,-1 1 0,1-1 0,-1-1 0,1 2 0,-1 0 0,1 0 0,0 0 0,-1 0 0,1 0 0,0 0 0,-1 0 0,1 0 0,0 0 0,-1 0 0,1 0 0,0 0 0,-1 0 0,1 0 0,0 1 0,-1-1 0,1 0 0,0 0 0,-1 0 0,1 0 0,0 1 0,0-1 0,-1 0 0,1 0 0,0 1 0,0-1 0,-1 1 0,-20 26 0,-22 49 0,4 2 0,-49 135 0,39-70 0,40-113 0,2 0 0,-6 57 0,12-59-1365,4-6-5461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7.114"/>
    </inkml:context>
    <inkml:brush xml:id="br0">
      <inkml:brushProperty name="width" value="0.05" units="cm"/>
      <inkml:brushProperty name="height" value="0.05" units="cm"/>
    </inkml:brush>
  </inkml:definitions>
  <inkml:trace contextRef="#ctx0" brushRef="#br0">39 326 24575,'0'-4'0,"-1"-1"0,0 1 0,0 0 0,0-1 0,-1 1 0,0 0 0,0 0 0,0 0 0,0 0 0,-5-7 0,-11-22 0,18 33 0,0-1 0,0 1 0,1-1 0,-1 1 0,0 0 0,0-1 0,0 1 0,0 0 0,1-1 0,-1 1 0,0 0 0,0-1 0,0 1 0,1 0 0,-1 0 0,0-1 0,1 1 0,-1 0 0,0 0 0,1-1 0,-1 1 0,0 0 0,1 0 0,-1 0 0,0 0 0,1 0 0,-1 0 0,1-1 0,-1 1 0,0 0 0,1 0 0,-1 0 0,1 0 0,-1 0 0,0 0 0,1 1 0,-1-1 0,0 0 0,1 0 0,-1 0 0,1 0 0,26 3 0,-20-2 0,20 1 0,0 0 0,0-2 0,50-7 0,-66 5 0,0 0 0,0-1 0,0-1 0,0 1 0,-1-2 0,0 0 0,1 0 0,-2-1 0,1 0 0,-1 0 0,17-16 0,-13 9 0,0-1 0,-1 0 0,0-1 0,-1 0 0,-1-1 0,0 0 0,-1-1 0,8-21 0,-17 31 0,-6 11 0,-6 11 0,-25 41 0,-54 114 0,-7 71 0,96-236 0,0-1 0,1 0 0,-1 0 0,1 0 0,0 0 0,1 0 0,-1 0 0,0 5 0,1-9 0,0 0 0,0 0 0,0 0 0,0 1 0,0-1 0,0 0 0,0 0 0,0 0 0,0 0 0,0 1 0,0-1 0,1 0 0,-1 0 0,0 0 0,0 0 0,0 0 0,0 1 0,0-1 0,0 0 0,0 0 0,0 0 0,0 0 0,1 0 0,-1 0 0,0 0 0,0 0 0,0 1 0,0-1 0,0 0 0,1 0 0,-1 0 0,0 0 0,0 0 0,0 0 0,0 0 0,0 0 0,1 0 0,-1 0 0,0 0 0,0 0 0,9-4 0,7-11 0,-15 15 0,43-47 0,-19 19 0,32-27 0,-49 48 0,1 0 0,-1 1 0,1 1 0,0-1 0,1 1 0,-1 1 0,1-1 0,17-3 0,-25 7 0,0 0 0,0 0 0,0 1 0,0 0 0,0-1 0,0 1 0,0 0 0,0 0 0,0 0 0,0 0 0,0 0 0,0 0 0,0 1 0,0-1 0,0 1 0,0-1 0,0 1 0,0 0 0,0 0 0,0 0 0,0 0 0,-1 0 0,1 0 0,0 0 0,-1 1 0,1-1 0,-1 1 0,1-1 0,-1 1 0,0 0 0,0-1 0,0 1 0,1 0 0,-2 0 0,1 0 0,0-1 0,0 1 0,-1 0 0,1 2 0,2 9 0,-2 1 0,0-1 0,0 0 0,-1 0 0,-2 17 0,0 6 0,2-33 0,0 0 0,0 0 0,1 0 0,-1-1 0,1 1 0,0 0 0,0 0 0,-1 0 0,2-1 0,-1 1 0,0-1 0,1 1 0,-1-1 0,1 1 0,0-1 0,-1 0 0,1 0 0,0 0 0,0 0 0,1 0 0,-1 0 0,0 0 0,1-1 0,-1 1 0,1-1 0,-1 0 0,1 0 0,0 0 0,0 0 0,-1 0 0,1 0 0,0-1 0,0 0 0,0 1 0,4-1 0,3 0 0,1 0 0,-1-1 0,1 0 0,-1 0 0,0-1 0,1-1 0,-1 0 0,16-7 0,-10 3 0,0-2 0,-1 1 0,0-2 0,-1 0 0,0-1 0,0-1 0,-1 0 0,-1 0 0,0-1 0,0-1 0,-2 0 0,0 0 0,0-1 0,11-26 0,-20 37 0,1 0 0,-1 0 0,0 0 0,0-1 0,0 1 0,-1 0 0,0-1 0,0-5 0,0 9 0,0 0 0,0 0 0,0 0 0,-1 0 0,1 0 0,0 0 0,-1 0 0,1 0 0,0 0 0,-1 0 0,0 0 0,1 0 0,-1 0 0,1 0 0,-1 1 0,0-1 0,1 0 0,-1 0 0,0 1 0,0-1 0,0 1 0,0-1 0,1 1 0,-1-1 0,0 1 0,0-1 0,0 1 0,0 0 0,0-1 0,0 1 0,0 0 0,0 0 0,0 0 0,0 0 0,0 0 0,0 0 0,0 0 0,0 0 0,0 0 0,0 1 0,-2 0 0,-5 1 0,1 0 0,0 0 0,0 1 0,0 1 0,0-1 0,1 1 0,-1 0 0,1 1 0,0-1 0,0 1 0,-7 8 0,0 1 0,0 0 0,1 1 0,-14 24 0,17-24 0,1 1 0,0 0 0,1 0 0,-7 23 0,12-31 0,0 0 0,0 0 0,1 1 0,0-1 0,0 1 0,1-1 0,0 1 0,1-1 0,0 1 0,0-1 0,3 9 0,-4-14-59,1 0 0,1 0-1,-1-1 1,0 1-1,1 0 1,-1-1 0,1 1-1,0-1 1,0 0 0,0 0-1,0 1 1,0-1 0,1 0-1,-1-1 1,0 1-1,1 0 1,0-1 0,-1 0-1,1 1 1,0-1 0,0 0-1,3 1 1,16 3-6767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7.465"/>
    </inkml:context>
    <inkml:brush xml:id="br0">
      <inkml:brushProperty name="width" value="0.05" units="cm"/>
      <inkml:brushProperty name="height" value="0.05" units="cm"/>
    </inkml:brush>
  </inkml:definitions>
  <inkml:trace contextRef="#ctx0" brushRef="#br0">154 120 24575,'0'-41'0,"0"28"0,0 30 0,0 7 0,-1 0 0,-1 0 0,-1 0 0,-1-1 0,-2 1 0,0-1 0,-1 0 0,-1-1 0,-1 0 0,-16 28 0,23-46 0,-1-1 0,1 0 0,-1 0 0,0 1 0,0-1 0,0-1 0,0 1 0,0 0 0,-1-1 0,1 0 0,-6 3 0,8-4 0,0-1 0,-1 1 0,1-1 0,0 0 0,0 0 0,0 1 0,0-1 0,0 0 0,0 0 0,0 0 0,-1 0 0,1-1 0,0 1 0,0 0 0,0 0 0,0-1 0,0 1 0,-2-1 0,2 0 0,0 0 0,-1 0 0,1 0 0,0-1 0,0 1 0,0 0 0,0-1 0,0 1 0,0 0 0,0-1 0,0 1 0,1-1 0,-1 0 0,1 1 0,-1-1 0,0-1 0,0-6 0,0 1 0,0-1 0,1 1 0,0-1 0,1 1 0,-1-1 0,2 1 0,-1-1 0,1 1 0,1 0 0,-1 0 0,1 0 0,1 0 0,-1 0 0,8-9 0,0-2 0,2 0 0,0 1 0,1 1 0,28-28 0,-26 32 0,-1 0 0,2 0 0,0 2 0,0 0 0,1 1 0,0 1 0,34-12 0,-41 18 0,0-1 0,0 1 0,0 1 0,0 0 0,0 1 0,0 0 0,1 1 0,-1 0 0,0 0 0,1 1 0,-1 1 0,0 0 0,0 0 0,0 2 0,15 5 0,-23-8-37,0 0 0,0 1 1,0 0-1,0 0 0,0 0 0,-1 0 0,1 0 0,-1 0 0,1 1 0,-1-1 0,0 1 0,0 0 1,0-1-1,0 1 0,0 0 0,-1 0 0,1 0 0,-1 1 0,0-1 0,0 0 0,0 0 0,0 1 1,0-1-1,-1 0 0,0 1 0,1-1 0,-1 1 0,-1-1 0,1 1 0,0-1 0,-1 0 0,0 1 1,0-1-1,0 0 0,0 0 0,-3 6 0,-12 21-6789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8.246"/>
    </inkml:context>
    <inkml:brush xml:id="br0">
      <inkml:brushProperty name="width" value="0.05" units="cm"/>
      <inkml:brushProperty name="height" value="0.05" units="cm"/>
    </inkml:brush>
  </inkml:definitions>
  <inkml:trace contextRef="#ctx0" brushRef="#br0">2933 1 24575,'6'-1'0,"-2"1"0,-6 9 0,-20 49 0,-3-1 0,-2-1 0,-3-2 0,-1-1 0,-71 89 0,74-110 0,0-1 0,-2-1 0,-1-2 0,-2-1 0,0-2 0,-2-1 0,0-2 0,-2-1 0,-60 24 0,46-26-18,-2-3 0,0-1 0,0-4 0,-97 10 0,74-18-47,0-2-1,-144-18 0,104-2-33,-136-40 0,-98-56 9,159 41 121,-116-41-102,208 83 331,-116-22-1,161 46-163,78-5-1461,-13 7-5461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8.590"/>
    </inkml:context>
    <inkml:brush xml:id="br0">
      <inkml:brushProperty name="width" value="0.05" units="cm"/>
      <inkml:brushProperty name="height" value="0.05" units="cm"/>
    </inkml:brush>
  </inkml:definitions>
  <inkml:trace contextRef="#ctx0" brushRef="#br0">399 8 24575,'16'-3'0,"-12"2"0,0 0 0,0 0 0,1 1 0,-1-1 0,8 1 0,-12 0 0,0 0 0,0 0 0,1 0 0,-1 0 0,0 0 0,1 0 0,-1 0 0,0 1 0,0-1 0,1 0 0,-1 0 0,0 0 0,0 0 0,0 0 0,1 1 0,-1-1 0,0 0 0,0 0 0,0 0 0,1 1 0,-1-1 0,0 0 0,0 0 0,0 1 0,0-1 0,0 0 0,1 0 0,-1 1 0,0-1 0,0 0 0,0 1 0,0-1 0,0 0 0,-8 18 0,-6-2 0,0-1 0,-1-1 0,0 0 0,-33 21 0,24-17 0,-43 33 0,-160 114 0,225-164 0,1 0 0,0 0 0,-1-1 0,1 1 0,0 0 0,0 0 0,0 0 0,0 0 0,0 0 0,0 1 0,0-1 0,0 0 0,0 0 0,0 1 0,1-1 0,-1 0 0,0 1 0,1-1 0,-1 1 0,1-1 0,0 1 0,-1-1 0,1 1 0,0 1 0,1 0 0,-1 0 0,1-1 0,0 1 0,1-1 0,-1 1 0,0-1 0,1 0 0,-1 0 0,1 1 0,0-1 0,-1 0 0,1 0 0,3 1 0,59 60 191,113 104-1747,-152-146-5270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49.357"/>
    </inkml:context>
    <inkml:brush xml:id="br0">
      <inkml:brushProperty name="width" value="0.05" units="cm"/>
      <inkml:brushProperty name="height" value="0.05" units="cm"/>
    </inkml:brush>
  </inkml:definitions>
  <inkml:trace contextRef="#ctx0" brushRef="#br0">141 0 24575,'-2'44'0,"-2"-1"0,-2 0 0,-15 55 0,-13 87 0,-12 212 0,38-133 0,7-276 0,-1 0 0,-1 0 0,0 0 0,-8-19 0,12 27 0,7 4 0,16 7 0,-14-4 0,31 7 0,0-3 0,48 4 0,87-4 0,-137-6 0,969 19-1365,-961-20-5461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0.254"/>
    </inkml:context>
    <inkml:brush xml:id="br0">
      <inkml:brushProperty name="width" value="0.05" units="cm"/>
      <inkml:brushProperty name="height" value="0.05" units="cm"/>
    </inkml:brush>
  </inkml:definitions>
  <inkml:trace contextRef="#ctx0" brushRef="#br0">51 1 24575,'-8'0'0,"-17"0"0,24 0 0,0 0 0,0 0 0,0 0 0,0 0 0,0 0 0,0 0 0,1 0 0,-1 1 0,0-1 0,0 0 0,0 1 0,0-1 0,1 1 0,-1-1 0,0 1 0,0-1 0,1 1 0,-1-1 0,0 1 0,0 0 0,1 0 0,1 0 0,-1 0 0,0-1 0,1 1 0,-1 0 0,1-1 0,-1 1 0,1 0 0,0-1 0,-1 1 0,1-1 0,-1 1 0,1-1 0,0 1 0,-1-1 0,1 1 0,0-1 0,0 0 0,-1 1 0,1-1 0,0 0 0,0 0 0,0 1 0,0-1 0,1 0 0,-1 0 0,45 12 0,-1-3 0,1-1 0,80 2 0,-61-5 0,1208 32-861,-1229-38 861,102-7 0,-117 5 0,-1-1 0,56-16 0,-81 19 54,0-1-1,0 1 1,0-1 0,0 0 0,0 0 0,0 0 0,2-2-1,-5 3-46,1 1 0,-1 0 0,0 0 0,1-1 0,-1 1-1,0 0 1,1 0 0,-1-1 0,0 1 0,1 0 0,-1-1 0,0 1-1,0 0 1,1-1 0,-1 1 0,0 0 0,0-1 0,0 1-1,0-1 1,0 1 0,1 0 0,-1-1 0,0 1 0,0-1-1,0 1 1,0 0 0,0-1 0,0 1 0,0-1 0,0 1-1,0-1 1,-1 1 0,1 0 0,0-1 0,0 1 0,0-1-1,0 1 1,-1 0 0,1-1 0,0 1 0,0 0 0,-1-1-1,1 1 1,0 0 0,0-1 0,-1 1 0,1 0 0,0 0 0,-1-1-1,1 1 1,-1 0 0,1 0 0,0 0 0,-1 0 0,1-1-1,0 1 1,-1 0 0,1 0 0,-1 0 0,1 0 0,-1 0-1,1 0 1,-1 0-7,0 0 0,0 0 0,0 0 0,0 0 0,0 0 0,0 1 0,0-1 0,1 0 0,-1 0 0,0 1 0,0-1 0,0 0 0,1 1 0,-1-1 0,0 1 0,0-1 0,1 1 0,-1 0 0,0-1 0,1 1 0,-1-1 0,1 1 0,-1 0 0,1 0 0,-1-1 0,1 1 0,-1 0 0,1 0 0,0 0 0,-1 0 0,1-1 0,0 1 0,0 1 0,-7 31 0,-46 361 0,-3 30 0,8-60 0,44-346 0,-7 43 0,10-55 0,0-1 0,1 1 0,0-1 0,0 1 0,1 0 0,0-1 0,0 1 0,2 6 0,-2-10 0,-1 0 0,1 0 0,1 0 0,-1-1 0,0 1 0,0 0 0,1-1 0,-1 1 0,1-1 0,-1 1 0,1-1 0,2 2 0,-3-3 0,-1 0 0,1 1 0,-1-1 0,1 0 0,0 1 0,-1-1 0,1 0 0,-1 0 0,1 0 0,0 0 0,-1 1 0,1-1 0,0 0 0,-1 0 0,1 0 0,-1 0 0,1 0 0,0 0 0,-1-1 0,1 1 0,0 0 0,-1 0 0,1 0 0,-1-1 0,1 1 0,-1 0 0,1-1 0,0 1 0,-1 0 0,1-1 0,-1 1 0,1-1 0,-1 1 0,0 0 0,1-1 0,-1 0 0,1 1 0,-1-1 0,0 1 0,0-1 0,1 1 0,-1-1 0,0 0 0,1 0 0,-1 0 0,0-1 0,1 1 0,-1 0 0,0 0 0,0 0 0,0 0 0,0 0 0,0-1 0,0 1 0,-1 0 0,1 0 0,0 0 0,0 0 0,-1 0 0,1 0 0,-1 0 0,1-1 0,-1 1 0,1 0 0,-1 1 0,0-1 0,1 0 0,-1 0 0,0 0 0,0 0 0,0 0 0,0 1 0,1-1 0,-1 0 0,0 1 0,0-1 0,-1 1 0,1-1 0,-1 0 0,-6-2 0,1 0 0,-1 0 0,-13-2 0,21 4 0,-54-8 0,0 3 0,0 1 0,-88 5 0,73 0 0,-11 1-1365,10-1-5461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1.139"/>
    </inkml:context>
    <inkml:brush xml:id="br0">
      <inkml:brushProperty name="width" value="0.05" units="cm"/>
      <inkml:brushProperty name="height" value="0.05" units="cm"/>
    </inkml:brush>
  </inkml:definitions>
  <inkml:trace contextRef="#ctx0" brushRef="#br0">208 0 24575,'-7'43'0,"1"-10"0,-5 80 0,-25 216 0,-24-4 0,41-248 0,-3 3 0,4 0 0,-9 103 0,27-177 0,-1 25 0,0-30 0,1 0 0,0 0 0,0 0 0,0 0 0,1 0 0,-1 0 0,0 0 0,0 0 0,0 0 0,1 0 0,-1 0 0,1 0 0,-1 0 0,1 0 0,-1 0 0,1-1 0,-1 1 0,1 0 0,0 0 0,-1 0 0,2 0 0,0-1 0,0 0 0,0-1 0,0 1 0,0-1 0,-1 0 0,1 0 0,0 1 0,0-1 0,-1 0 0,1-1 0,-1 1 0,1 0 0,1-2 0,4-2 0,8-4 0,1 1 0,0 1 0,0 0 0,0 1 0,1 1 0,0 0 0,0 2 0,22-3 0,19 1 0,67 4 0,-69 2 0,872 52 0,-1009-65-1365,60 9-5461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4.132"/>
    </inkml:context>
    <inkml:brush xml:id="br0">
      <inkml:brushProperty name="width" value="0.05" units="cm"/>
      <inkml:brushProperty name="height" value="0.05" units="cm"/>
    </inkml:brush>
  </inkml:definitions>
  <inkml:trace contextRef="#ctx0" brushRef="#br0">1 655 24575,'29'-1'0,"37"-7"0,20 0 0,-70 8 0,-1-1 0,0-1 0,0 0 0,27-7 0,-38 8 0,0-1 0,0 1 0,0-1 0,0 0 0,0 0 0,0 0 0,-1-1 0,1 1 0,-1-1 0,0 0 0,0 0 0,0 0 0,0 0 0,0-1 0,-1 1 0,1-1 0,-1 0 0,0 1 0,0-1 0,-1 0 0,3-7 0,-3-6 0,-1 17 0,0 0 0,-1 0 0,1-1 0,0 1 0,0 0 0,0 0 0,-1-1 0,1 1 0,0 0 0,0 0 0,-1 0 0,1-1 0,0 1 0,0 0 0,-1 0 0,1 0 0,0 0 0,-1 0 0,1 0 0,0 0 0,0-1 0,-1 1 0,1 0 0,0 0 0,-1 0 0,1 0 0,0 0 0,-1 1 0,-1-1 0,0 1 0,0-1 0,0 1 0,0 0 0,1 0 0,-1 0 0,0 0 0,1 0 0,-1 1 0,0-1 0,1 0 0,-2 3 0,-4 4 0,1 1 0,1 0 0,0 0 0,0 0 0,0 1 0,1 0 0,1 0 0,0 0 0,0 0 0,1 1 0,0-1 0,1 0 0,0 1 0,1 0 0,1 15 0,-1-23 0,0-1 0,1 1 0,-1 0 0,1 0 0,0-1 0,0 1 0,0 0 0,0-1 0,0 1 0,0-1 0,1 0 0,-1 1 0,1-1 0,0 0 0,0 0 0,0 0 0,3 3 0,-1-2 0,0-1 0,0 1 0,0-1 0,1 0 0,-1 0 0,1 0 0,0-1 0,-1 1 0,9 0 0,-4-1 0,1 0 0,0 0 0,0-1 0,-1-1 0,1 0 0,0 0 0,-1-1 0,1 0 0,16-6 0,-20 5 0,1 0 0,-1 0 0,0-1 0,-1 0 0,1 0 0,-1 0 0,0-1 0,0 0 0,0 0 0,0 0 0,-1 0 0,0-1 0,0 0 0,-1 0 0,1 0 0,3-10 0,-3 3 0,0 0 0,-1 1 0,0-1 0,-1 0 0,0 0 0,-1-1 0,-2-22 0,1 57 0,0-9 0,-1-1 0,2 1 0,2 13 0,-3-20 0,1-1 0,0 0 0,1 0 0,-1 1 0,1-1 0,0 0 0,0-1 0,0 1 0,0 0 0,1-1 0,-1 1 0,1-1 0,5 6 0,-2-5 0,-1 0 0,0 0 0,1-1 0,0 0 0,0 0 0,0 0 0,0 0 0,0-1 0,0 0 0,1-1 0,-1 1 0,1-1 0,-1 0 0,1-1 0,0 0 0,-1 0 0,1 0 0,0-1 0,-1 0 0,1 0 0,11-4 0,-8 2 0,0-1 0,0-1 0,-1 1 0,0-1 0,0-1 0,0 0 0,0 0 0,-1-1 0,0 0 0,-1 0 0,0-1 0,0 0 0,7-10 0,-2-2 0,-1 0 0,-1-1 0,-1 0 0,-1 0 0,-1-1 0,0 0 0,-2 0 0,5-42 0,-6 12 0,-2 0 0,-9-93 0,5 130 0,1-3 0,-1 0 0,0 0 0,-2 1 0,-10-33 0,14 49 0,-1-1 0,0 1 0,1-1 0,-1 1 0,0 0 0,0-1 0,0 1 0,0 0 0,0-1 0,0 1 0,-2-1 0,3 1 0,-1 1 0,1 0 0,0 0 0,-1 0 0,1 0 0,0 0 0,-1-1 0,1 1 0,0 0 0,-1 0 0,1 0 0,0 0 0,-1 0 0,1 0 0,-1 0 0,1 0 0,0 0 0,-1 1 0,1-1 0,0 0 0,-1 0 0,1 0 0,0 0 0,-1 0 0,1 1 0,0-1 0,-1 0 0,1 0 0,0 0 0,-1 1 0,0 1 0,-1 1 0,0-1 0,1 0 0,0 1 0,0-1 0,0 1 0,0 0 0,0-1 0,0 1 0,0 0 0,0 4 0,-3 32 0,2 0 0,1 0 0,9 75 0,1-46 0,28 94 0,-37-161 0,11 42-341,2-1 0,2 0-1,21 42 1,-24-63-6485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1.471"/>
    </inkml:context>
    <inkml:brush xml:id="br0">
      <inkml:brushProperty name="width" value="0.05" units="cm"/>
      <inkml:brushProperty name="height" value="0.05" units="cm"/>
    </inkml:brush>
  </inkml:definitions>
  <inkml:trace contextRef="#ctx0" brushRef="#br0">1 0 24575,'1'11'0,"1"-1"0,0 0 0,5 12 0,6 25 0,14 122 0,5 201 0,-31-324-1365,-1-29-5461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2.118"/>
    </inkml:context>
    <inkml:brush xml:id="br0">
      <inkml:brushProperty name="width" value="0.05" units="cm"/>
      <inkml:brushProperty name="height" value="0.05" units="cm"/>
    </inkml:brush>
  </inkml:definitions>
  <inkml:trace contextRef="#ctx0" brushRef="#br0">23 65 24575,'-3'-2'0,"1"-1"0,0 1 0,0-1 0,0 0 0,0 0 0,0 0 0,1 0 0,-1 0 0,-1-6 0,3 8 0,0 0 0,-1 0 0,1 0 0,0 1 0,0-1 0,0 0 0,0 0 0,0 0 0,0 0 0,0 0 0,0 0 0,0 0 0,1 0 0,-1 0 0,0 1 0,1-1 0,-1 0 0,0 0 0,1 0 0,-1 0 0,1 1 0,-1-1 0,1 0 0,0 1 0,-1-1 0,1 0 0,0 1 0,-1-1 0,1 1 0,0-1 0,0 1 0,-1-1 0,1 1 0,0-1 0,0 1 0,0 0 0,0 0 0,0-1 0,-1 1 0,2 0 0,14-2 0,0 1 0,0 1 0,0 0 0,0 2 0,0-1 0,22 7 0,2-1 0,948 130 0,-829-125 0,-106-9 0,-51-3 0,-1 1 0,1-1 0,-1 0 0,0 0 0,1 1 0,-1-1 0,0 1 0,1-1 0,-1 1 0,0 0 0,0-1 0,0 1 0,1 0 0,-1 0 0,0 0 0,0 0 0,0 0 0,-1 0 0,1 0 0,0 0 0,0 0 0,0 1 0,-1-1 0,1 0 0,-1 0 0,1 1 0,-1-1 0,1 0 0,-1 1 0,0-1 0,1 0 0,-1 2 0,1 6 0,-1 1 0,0-1 0,0 0 0,-2 9 0,0 2 0,-37 345 0,6-119 0,33-244 0,0-1 0,0 0 0,0 1 0,-1-1 0,1 0 0,-1 1 0,1-1 0,-1 0 0,1 1 0,-1-1 0,0 0 0,1 0 0,-1 0 0,0 0 0,0 0 0,0 0 0,0 0 0,0 0 0,0 0 0,0 0 0,0 0 0,0 0 0,-1-1 0,1 1 0,0-1 0,-1 1 0,1-1 0,0 1 0,-1-1 0,1 0 0,0 1 0,-1-1 0,1 0 0,0 0 0,-2 0 0,-6-1 0,0 0 0,0 0 0,0-1 0,-14-4 0,0-1 0,-401-50 0,277 41 0,-293-15 0,439 31 2,-9-1-344,0 2 0,0-1 1,-13 3-1,10 2-6484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2.718"/>
    </inkml:context>
    <inkml:brush xml:id="br0">
      <inkml:brushProperty name="width" value="0.05" units="cm"/>
      <inkml:brushProperty name="height" value="0.05" units="cm"/>
    </inkml:brush>
  </inkml:definitions>
  <inkml:trace contextRef="#ctx0" brushRef="#br0">57 0 24575,'1'11'0,"0"-1"0,5 20 0,1 13 0,-4 21 0,-2 0 0,-4 0 0,-2 0 0,-3 0 0,-2-1 0,-34 109 0,43-169 0,0-1 0,0 0 0,0 0 0,1 0 0,-1 1 0,1-1 0,-1 0 0,1 1 0,0-1 0,0 0 0,0 0 0,0 1 0,1-1 0,-1 0 0,2 5 0,-1-6 0,0 0 0,0 0 0,1 1 0,-1-1 0,0 0 0,1 0 0,-1 0 0,1-1 0,-1 1 0,1 0 0,-1 0 0,1-1 0,0 1 0,-1-1 0,1 1 0,0-1 0,-1 0 0,1 0 0,0 0 0,0 0 0,-1 0 0,3 0 0,390 27 0,-2 23 0,-94-1 0,-297-49-97,0 1-1,0-1 1,0 0-1,0 0 1,0 0-1,0 0 1,0 0-1,0 0 1,0 0-1,0 0 1,0-1-1,0 1 0,1-1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3.034"/>
    </inkml:context>
    <inkml:brush xml:id="br0">
      <inkml:brushProperty name="width" value="0.05" units="cm"/>
      <inkml:brushProperty name="height" value="0.05" units="cm"/>
    </inkml:brush>
  </inkml:definitions>
  <inkml:trace contextRef="#ctx0" brushRef="#br0">1 1 24575,'1'0'0,"0"0"0,0 0 0,1 1 0,-1-1 0,0 1 0,0-1 0,1 1 0,-1-1 0,0 1 0,0 0 0,0 0 0,0 0 0,0-1 0,0 1 0,0 0 0,0 0 0,0 0 0,-1 0 0,1 1 0,0-1 0,-1 0 0,2 2 0,11 31 0,-11-28 0,10 37 0,-2 2 0,-1-1 0,4 81 0,-11 136 0,-2-245 0,0-11-1365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3.507"/>
    </inkml:context>
    <inkml:brush xml:id="br0">
      <inkml:brushProperty name="width" value="0.05" units="cm"/>
      <inkml:brushProperty name="height" value="0.05" units="cm"/>
    </inkml:brush>
  </inkml:definitions>
  <inkml:trace contextRef="#ctx0" brushRef="#br0">1 126 24575,'0'-17'0,"2"1"0,0 0 0,1 0 0,9-30 0,-12 45 0,0 0 0,0 0 0,1 1 0,-1-1 0,1 0 0,-1 1 0,0-1 0,1 0 0,-1 1 0,1-1 0,0 0 0,-1 1 0,1-1 0,-1 1 0,1-1 0,0 1 0,0-1 0,-1 1 0,1 0 0,0-1 0,0 1 0,-1 0 0,1-1 0,0 1 0,0 0 0,0 0 0,-1 0 0,1 0 0,0 0 0,0 0 0,0 0 0,0 0 0,-1 0 0,1 0 0,0 1 0,1-1 0,4 2 0,0 1 0,0-1 0,0 1 0,6 4 0,6 3 0,51 16 0,1-2 0,94 17 0,147 12 0,-164-31 0,-134-20 0,-8-2 0,0 1 0,-1 0 0,1-1 0,0 1 0,-1 1 0,1-1 0,0 1 0,-1 0 0,0 0 0,0 0 0,5 3 0,-9-4 0,1-1 0,-1 1 0,1 0 0,-1 0 0,1 0 0,-1-1 0,1 1 0,-1 0 0,0 0 0,1 0 0,-1 0 0,0 0 0,0-1 0,0 1 0,0 0 0,0 0 0,0 0 0,0 0 0,0 0 0,0 0 0,0 0 0,0-1 0,-1 1 0,1 1 0,-12 24 0,5-11 0,3-2 0,0 1 0,1 0 0,1 0 0,0 1 0,1-1 0,1 0 0,1 17 0,17 102 0,-1-19 0,-16-111 0,-1 1 0,0-1 0,0 1 0,0-1 0,-1 1 0,1-1 0,-1 1 0,0-1 0,0 0 0,0 1 0,0-1 0,0 0 0,-1 0 0,0 0 0,1 0 0,-1 0 0,0 0 0,-1 0 0,1 0 0,0-1 0,-1 1 0,0-1 0,1 0 0,-1 0 0,0 0 0,0 0 0,0 0 0,0-1 0,0 1 0,-1-1 0,-5 2 0,-9 1 0,0 0 0,0-1 0,0-1 0,-34-1 0,46-1 0,-263-15 318,2-22-977,167 22-365,-3 0-5802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4.760"/>
    </inkml:context>
    <inkml:brush xml:id="br0">
      <inkml:brushProperty name="width" value="0.05" units="cm"/>
      <inkml:brushProperty name="height" value="0.05" units="cm"/>
    </inkml:brush>
  </inkml:definitions>
  <inkml:trace contextRef="#ctx0" brushRef="#br0">191 1 24575,'0'115'0,"-3"230"0,-3-237 0,-24 127 0,-36 54 0,-4 22 0,64-279 0,1 1 0,2 1 0,1-1 0,4 40 0,-2-71 0,0-1 0,0 0 0,1 1 0,-1-1 0,0 0 0,1 0 0,0 1 0,-1-1 0,1 0 0,-1 0 0,1 0 0,0 0 0,0 0 0,0 0 0,0 0 0,0 0 0,0 0 0,0 0 0,0-1 0,0 1 0,0 0 0,0 0 0,0-1 0,1 1 0,-1-1 0,0 1 0,0-1 0,1 0 0,-1 0 0,0 1 0,1-1 0,-1 0 0,0 0 0,1 0 0,-1 0 0,0 0 0,1-1 0,1 0 0,9-1 0,-1 0 0,1-1 0,17-7 0,-10 3 0,32-6 0,1 2 0,0 3 0,88-4 0,159 20 0,10 32 0,-203-23 0,-98-16-341,1 0 0,-1 0-1,16-1 1,-11-3-6485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5.082"/>
    </inkml:context>
    <inkml:brush xml:id="br0">
      <inkml:brushProperty name="width" value="0.05" units="cm"/>
      <inkml:brushProperty name="height" value="0.05" units="cm"/>
    </inkml:brush>
  </inkml:definitions>
  <inkml:trace contextRef="#ctx0" brushRef="#br0">0 1 24575,'0'551'-1365,"0"-528"-5461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5.538"/>
    </inkml:context>
    <inkml:brush xml:id="br0">
      <inkml:brushProperty name="width" value="0.05" units="cm"/>
      <inkml:brushProperty name="height" value="0.05" units="cm"/>
    </inkml:brush>
  </inkml:definitions>
  <inkml:trace contextRef="#ctx0" brushRef="#br0">3 141 24575,'-1'-32'0,"0"22"0,0 0 0,1-1 0,0 1 0,1-1 0,4-19 0,-4 29 0,0-1 0,0 1 0,-1-1 0,1 1 0,0-1 0,0 1 0,1 0 0,-1-1 0,0 1 0,0 0 0,1 0 0,-1 0 0,0 0 0,1 0 0,-1 0 0,1 0 0,-1 1 0,1-1 0,0 1 0,-1-1 0,1 1 0,3-1 0,4 0 0,0 0 0,0 0 0,10 2 0,-9-1 0,344 27 0,-4 31 0,-327-54 0,162 29 0,-183-33 0,1 1 0,0-1 0,-1 1 0,1 0 0,-1 0 0,1 0 0,-1 0 0,0 0 0,1 0 0,-1 1 0,0-1 0,4 4 0,-5-4 0,0 1 0,0 0 0,0 0 0,0-1 0,0 1 0,0 0 0,-1 0 0,1 0 0,-1 0 0,1 0 0,-1 0 0,0 0 0,1 0 0,-1 0 0,0 0 0,-1 4 0,1 22 0,2-1 0,0 1 0,2 0 0,11 41 0,2 17 0,-10-46 0,-2-15 0,-1-1 0,-2 1 0,0 1 0,-2 31 0,-1-55 0,1 0 0,-1 0 0,0 0 0,0 0 0,0 0 0,0 0 0,0 0 0,0 0 0,0-1 0,0 1 0,-1 0 0,1-1 0,-1 1 0,0-1 0,1 1 0,-1-1 0,0 0 0,0 1 0,0-1 0,1 0 0,-1 0 0,0-1 0,-1 1 0,1 0 0,0-1 0,-2 1 0,-9 2 0,1-1 0,-1 0 0,-14 0 0,21-2 0,-280-1 275,-2-22-455,63 4-1280,150 15-5366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8:57.286"/>
    </inkml:context>
    <inkml:brush xml:id="br0">
      <inkml:brushProperty name="width" value="0.05" units="cm"/>
      <inkml:brushProperty name="height" value="0.05" units="cm"/>
    </inkml:brush>
  </inkml:definitions>
  <inkml:trace contextRef="#ctx0" brushRef="#br0">1057 75 24575,'0'-3'0,"1"0"0,-2 0 0,1 0 0,0 0 0,0 0 0,-1 0 0,0 0 0,0 0 0,0 0 0,0 1 0,0-1 0,0 0 0,-1 1 0,1-1 0,-1 1 0,0-1 0,1 1 0,-1 0 0,0-1 0,-1 1 0,1 0 0,0 1 0,0-1 0,-1 0 0,0 1 0,1-1 0,-1 1 0,0 0 0,1 0 0,-1 0 0,0 0 0,0 0 0,0 0 0,0 1 0,0 0 0,-5-1 0,-2 2 0,1-1 0,-1 1 0,0 1 0,0-1 0,0 2 0,1-1 0,-1 1 0,1 1 0,0 0 0,0 0 0,0 1 0,0 0 0,1 0 0,0 1 0,0 0 0,-13 14 0,4-3 0,1 1 0,1 0 0,1 1 0,0 1 0,-21 41 0,19-26 0,1 1 0,2 0 0,1 0 0,2 1 0,2 1 0,1 0 0,2 0 0,1 0 0,2 0 0,2 1 0,2-1 0,11 68 0,22 66 0,14 85 0,-41-196 0,-2 0 0,-3 78 0,-8-70 0,-2-1 0,-4 0 0,-2-1 0,-4 0 0,-45 118 0,21-90 0,-4-2 0,-4-2 0,-74 101 0,14-40 0,-66 99 0,161-229 0,2-1 0,1 1 0,-14 38 0,22-51 0,0 0 0,1-1 0,0 1 0,1 0 0,0 0 0,1 1 0,0-1 0,0 0 0,1 0 0,0 0 0,0 0 0,1 0 0,3 9 0,6 10 0,1 0 0,2-2 0,0 0 0,31 41 0,84 90 0,-3-6 0,-98-111 0,-2 1 0,-2 1 0,-1 1 0,-3 1 0,28 86 0,-34-76 0,-1 2 0,-3-1 0,-3 1 0,1 99 0,-11-78 0,-3 0 0,-3-1 0,-28 111 0,-90 215 0,111-357 0,1 1 0,-15 82 0,28-115 0,0 1 0,1-1 0,0 1 0,1 0 0,1-1 0,0 1 0,1 0 0,1-1 0,0 0 0,0 1 0,1-1 0,1 0 0,0-1 0,10 17 0,-11-22-65,1-1 0,0 1 0,1-1 0,0 0 0,-1-1 0,2 1 0,-1-1 0,1-1 0,0 1 0,0-1 0,0 0 0,0 0 0,1-1 0,-1 0 0,1-1 0,0 1 0,0-1 0,0-1 0,0 0 0,10 1 0,16-3-6761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4.451"/>
    </inkml:context>
    <inkml:brush xml:id="br0">
      <inkml:brushProperty name="width" value="0.05" units="cm"/>
      <inkml:brushProperty name="height" value="0.05" units="cm"/>
    </inkml:brush>
  </inkml:definitions>
  <inkml:trace contextRef="#ctx0" brushRef="#br0">304 27 24575,'0'-1'0,"1"0"0,-1 0 0,1 0 0,-1 0 0,1 1 0,-1-1 0,1 0 0,0 1 0,-1-1 0,1 0 0,0 1 0,0-1 0,-1 1 0,1-1 0,0 1 0,0-1 0,0 1 0,-1-1 0,1 1 0,0 0 0,1-1 0,25-7 0,-21 7 0,-4 0 0,0 0 0,0 1 0,0-1 0,0 1 0,0-1 0,0 1 0,1 0 0,-1 0 0,0 0 0,0 0 0,0 1 0,0-1 0,0 0 0,0 1 0,0-1 0,4 3 0,-5-2 0,0-1 0,0 1 0,0 0 0,0 1 0,0-1 0,-1 0 0,1 0 0,0 0 0,-1 0 0,1 1 0,-1-1 0,1 0 0,-1 0 0,1 1 0,-1-1 0,0 1 0,0-1 0,1 0 0,-1 1 0,0-1 0,0 0 0,-1 1 0,1-1 0,0 1 0,0-1 0,-1 0 0,0 3 0,-1 4 0,-1 0 0,0 0 0,-1 0 0,0 0 0,0-1 0,-1 0 0,1 1 0,-2-2 0,-5 8 0,-59 55 0,65-65 0,-91 74 266,67-57-592,0 1 0,2 2-1,1 1 1,-33 39 0,46-45-6500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34.565"/>
    </inkml:context>
    <inkml:brush xml:id="br0">
      <inkml:brushProperty name="width" value="0.05" units="cm"/>
      <inkml:brushProperty name="height" value="0.05" units="cm"/>
    </inkml:brush>
  </inkml:definitions>
  <inkml:trace contextRef="#ctx0" brushRef="#br0">1 43 24575,'381'-12'53,"-151"2"-374,1435 8-3426,-833 9 2616,-820-7 1107,115-2 1110,-99-3-477,-27 5-582,-1 0 0,0 1 0,0-1 1,0 0-1,1 0 0,-1 0 1,0 0-1,0 0 0,0 0 0,0 0 1,1 0-1,-1 0 0,0 0 0,0-1 1,0 1-1,1 0 0,-1 0 1,0 0-1,0 0 0,0 0 0,0 0 1,1 0-1,-1 0 0,0 0 0,0-1 1,0 1-1,0 0 0,0 0 0,0 0 1,1 0-1,-1 0 0,0-1 1,0 1-1,0 0 0,0 0 0,0 0 1,0 0-1,0-1 0,0 1 0,0 0 1,0 0-1,0 0 0,0-1 1,0 1-1,0 0 0,0 0 0,0 0 1,0 0-1,0-1 0,0 1 0,0 0 1,0 0-1,0 0 0,0-1 0,0 1 1,0 0-1,0 0 0,-1 0 1,1 0-1,0 0 0,0-1 0,0 1 1,0 0-1,-1 0 0,-10-6-954,-8 0-4634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5.376"/>
    </inkml:context>
    <inkml:brush xml:id="br0">
      <inkml:brushProperty name="width" value="0.05" units="cm"/>
      <inkml:brushProperty name="height" value="0.05" units="cm"/>
    </inkml:brush>
  </inkml:definitions>
  <inkml:trace contextRef="#ctx0" brushRef="#br0">68 449 24575,'0'39'0,"1"12"0,-2 0 0,-2 0 0,-14 67 0,17-115 0,-1 1 0,-1-1 0,1 0 0,0 0 0,-1 0 0,1 0 0,-1 0 0,-3 4 0,5-7 0,-1 0 0,1 1 0,0-1 0,0 0 0,0 0 0,0 0 0,-1 1 0,1-1 0,0 0 0,0 0 0,-1 0 0,1 0 0,0 0 0,0 1 0,-1-1 0,1 0 0,0 0 0,0 0 0,-1 0 0,1 0 0,0 0 0,0 0 0,-1 0 0,1 0 0,0 0 0,-1 0 0,1 0 0,0 0 0,0 0 0,-1 0 0,1 0 0,0-1 0,0 1 0,-1 0 0,1 0 0,-1-1 0,0-1 0,0 1 0,1 0 0,-1 0 0,1-1 0,-1 1 0,1 0 0,-1-1 0,1 1 0,0-1 0,0 1 0,-1-3 0,-1-25 0,1 0 0,2-1 0,5-43 0,23-87 0,-24 135 0,-2 13 0,35-157 0,-27 130 0,2 0 0,21-45 0,-32 78 0,1 0 0,0 0 0,1 1 0,-1 0 0,1-1 0,0 1 0,1 1 0,-1-1 0,1 1 0,0-1 0,0 2 0,0-1 0,1 0 0,10-4 0,-12 6 0,0 1 0,1 0 0,-1 0 0,1 0 0,-1 0 0,1 1 0,-1 0 0,1 0 0,-1 0 0,1 1 0,-1-1 0,1 1 0,-1 0 0,1 0 0,-1 1 0,0-1 0,0 1 0,1 0 0,-1 0 0,0 0 0,5 5 0,2 2 0,-1 0 0,0 1 0,0 0 0,-1 1 0,-1 0 0,0 0 0,0 1 0,-1 0 0,-1 0 0,0 1 0,-1 0 0,0 0 0,0 0 0,-2 1 0,0-1 0,0 1 0,-1 0 0,-1-1 0,-1 1 0,0 16 0,-2-20 0,0 1 0,-1 0 0,0 0 0,0-1 0,-1 0 0,-1 1 0,0-2 0,0 1 0,-1 0 0,0-1 0,-1 0 0,0-1 0,0 1 0,-1-1 0,0-1 0,0 1 0,-1-2 0,0 1 0,0-1 0,0 0 0,-17 7 0,6-5 0,0 0 0,0 0 0,-1-2 0,0-1 0,0-1 0,0 0 0,-1-2 0,1 0 0,-1-2 0,-24-1 0,42 0 0,-1 0 0,1 0 0,0 0 0,0-1 0,0 1 0,-6-4 0,10 4 0,-1 1 0,1 0 0,-1 0 0,1-1 0,-1 1 0,1 0 0,-1-1 0,1 1 0,0-1 0,-1 1 0,1-1 0,-1 1 0,1-1 0,0 1 0,0-1 0,-1 1 0,1-1 0,0 1 0,0-1 0,-1-1 0,1 2 0,1-1 0,-1 1 0,0-1 0,1 0 0,-1 1 0,1-1 0,-1 1 0,0-1 0,1 1 0,-1-1 0,1 1 0,0-1 0,-1 1 0,1-1 0,-1 1 0,1 0 0,0-1 0,-1 1 0,1 0 0,0 0 0,-1 0 0,1-1 0,1 1 0,5-2 0,1 1 0,0-1 0,0 1 0,0 1 0,0 0 0,0 0 0,0 0 0,0 1 0,0 0 0,0 1 0,0 0 0,0 0 0,-1 0 0,1 1 0,-1 0 0,0 1 0,10 5 0,6 6 0,0 1 0,-1 0 0,34 34 0,-39-35-151,-2 1-1,0 1 0,0 0 0,-2 1 1,0 1-1,-1 0 0,-1 0 1,9 24-1,-14-27-6674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5.735"/>
    </inkml:context>
    <inkml:brush xml:id="br0">
      <inkml:brushProperty name="width" value="0.05" units="cm"/>
      <inkml:brushProperty name="height" value="0.05" units="cm"/>
    </inkml:brush>
  </inkml:definitions>
  <inkml:trace contextRef="#ctx0" brushRef="#br0">136 34 24575,'0'-1'0,"0"-1"0,0 1 0,0 0 0,0-1 0,0 1 0,-1 0 0,1 0 0,0-1 0,-1 1 0,1 0 0,-1 0 0,1-1 0,-1 1 0,1 0 0,-1 0 0,0 0 0,0 0 0,0 0 0,1 0 0,-1 0 0,0 0 0,0 0 0,0 1 0,0-1 0,-1 0 0,1 0 0,0 1 0,0-1 0,0 1 0,-1-1 0,1 1 0,0 0 0,0-1 0,-1 1 0,1 0 0,0 0 0,-1 0 0,1 0 0,0 0 0,-1 0 0,1 0 0,0 0 0,0 1 0,-1-1 0,0 1 0,-3 0 0,0 0 0,1 0 0,-1 1 0,1 0 0,-1 0 0,1 0 0,0 0 0,-1 1 0,1 0 0,1 0 0,-6 4 0,5-1 0,-1 0 0,1 0 0,1 0 0,-1 1 0,1-1 0,0 1 0,1 0 0,-1 0 0,1 0 0,1 0 0,-1 0 0,1 1 0,1-1 0,-1 0 0,1 1 0,2 11 0,-2-12 0,1 0 0,0-1 0,1 1 0,0 0 0,0-1 0,0 0 0,1 1 0,0-1 0,0 0 0,0 0 0,1-1 0,0 1 0,0-1 0,0 0 0,1 0 0,0 0 0,0-1 0,7 6 0,-11-9 0,1 1 0,0-1 0,0 0 0,0 0 0,0 0 0,0 0 0,0 0 0,0 0 0,0-1 0,0 1 0,0-1 0,0 1 0,0-1 0,0 0 0,1 0 0,-1 0 0,0 0 0,0 0 0,0 0 0,0-1 0,0 1 0,1-1 0,-1 0 0,0 1 0,0-1 0,0 0 0,0 0 0,-1 0 0,1 0 0,0-1 0,0 1 0,-1 0 0,1-1 0,0 1 0,-1-1 0,0 0 0,1 1 0,-1-1 0,1-2 0,2-4 0,0 1 0,-1 0 0,0-1 0,0 1 0,-1-1 0,0 0 0,0 0 0,-1 0 0,1-12 0,-2 10 0,-1 0 0,0 0 0,0 0 0,-1 0 0,0 1 0,-6-16 0,7 20 0,-1 1 0,0 0 0,0-1 0,0 1 0,0 0 0,-1 0 0,0 0 0,0 0 0,0 1 0,0-1 0,0 1 0,-1-1 0,0 1 0,1 0 0,-9-4 0,11 7-47,-1-1 0,1 1 0,0-1 0,-1 1 0,1-1 0,-1 1 0,1 0 0,-1 0 0,1 0-1,-1 0 1,1 0 0,-1 0 0,1 0 0,0 0 0,-1 1 0,1-1 0,-1 0 0,1 1 0,0 0 0,-1-1 0,1 1 0,0 0-1,-1-1 1,1 1 0,0 0 0,0 0 0,0 0 0,-2 2 0,-4 7-6779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6.112"/>
    </inkml:context>
    <inkml:brush xml:id="br0">
      <inkml:brushProperty name="width" value="0.05" units="cm"/>
      <inkml:brushProperty name="height" value="0.05" units="cm"/>
    </inkml:brush>
  </inkml:definitions>
  <inkml:trace contextRef="#ctx0" brushRef="#br0">88 18 24575,'0'0'0,"0"-1"0,-1 0 0,1 0 0,0 1 0,-1-1 0,1 0 0,-1 1 0,1-1 0,-1 0 0,1 1 0,-1-1 0,1 1 0,-1-1 0,0 1 0,1-1 0,-1 1 0,0-1 0,0 1 0,1 0 0,-1-1 0,0 1 0,0 0 0,0 0 0,1 0 0,-1-1 0,0 1 0,0 0 0,0 0 0,0 0 0,-26 1 0,24 0 0,1 0 0,-1 0 0,1 0 0,0 1 0,-1-1 0,1 1 0,0 0 0,0-1 0,0 1 0,0 0 0,0 0 0,1 0 0,-1 0 0,1 1 0,-1-1 0,1 0 0,0 1 0,0-1 0,0 1 0,0-1 0,0 1 0,0 0 0,1-1 0,-1 1 0,1 0 0,0-1 0,0 1 0,0 0 0,0 3 0,1 1 0,-1 0 0,1 0 0,0 1 0,1-1 0,0 0 0,0 0 0,0-1 0,1 1 0,0 0 0,4 6 0,-3-9 0,-1 1 0,1-1 0,0 0 0,0 0 0,0 0 0,1-1 0,-1 1 0,1-1 0,0 0 0,9 4 0,-13-7 0,1 1 0,-1 0 0,1-1 0,0 1 0,-1-1 0,1 1 0,-1-1 0,1 0 0,0 0 0,-1 0 0,1 0 0,0 0 0,-1 0 0,1 0 0,0 0 0,-1-1 0,1 1 0,0-1 0,-1 1 0,1-1 0,-1 0 0,1 1 0,-1-1 0,0 0 0,1 0 0,-1 0 0,0 0 0,1 0 0,-1-1 0,0 1 0,0 0 0,0 0 0,0-1 0,0 1 0,0-1 0,-1 1 0,1-1 0,0 1 0,-1-1 0,1-2 0,1-3 0,0-1 0,-1 1 0,0 0 0,-1-1 0,0 1 0,0-1 0,0 1 0,-1 0 0,0-1 0,-1 1 0,1 0 0,-6-12 0,6 15 0,0 0 0,-1 0 0,1 1 0,-1-1 0,0 0 0,0 1 0,0 0 0,-1-1 0,1 1 0,-1 0 0,0 0 0,0 1 0,0-1 0,0 0 0,0 1 0,-1 0 0,1 0 0,-1 0 0,0 0 0,1 0 0,-1 1 0,0 0 0,0 0 0,-6-2 0,-4 5-1365,4 1-5461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6.431"/>
    </inkml:context>
    <inkml:brush xml:id="br0">
      <inkml:brushProperty name="width" value="0.05" units="cm"/>
      <inkml:brushProperty name="height" value="0.05" units="cm"/>
    </inkml:brush>
  </inkml:definitions>
  <inkml:trace contextRef="#ctx0" brushRef="#br0">31 26 24575,'0'-2'0,"0"0"0,0 0 0,0 0 0,0 0 0,1 0 0,-1-1 0,1 1 0,-1 0 0,3-3 0,-3 5 0,0 0 0,0 0 0,0 0 0,0 0 0,0 0 0,0 0 0,0-1 0,0 1 0,0 0 0,0 0 0,0 0 0,0 0 0,1 0 0,-1 0 0,0 0 0,0 0 0,0 0 0,0 0 0,0 0 0,0 0 0,0 0 0,0 0 0,0 0 0,1 0 0,-1 0 0,0 0 0,0 0 0,0 0 0,0 0 0,0 0 0,0 0 0,0 0 0,0 0 0,1 0 0,-1 0 0,0 0 0,0 0 0,0 0 0,0 0 0,0 0 0,0 1 0,0-1 0,0 0 0,0 0 0,0 0 0,0 0 0,0 0 0,0 0 0,1 0 0,-1 0 0,0 0 0,0 0 0,0 1 0,4 13 0,-2 7 0,-1-1 0,0 1 0,-2 0 0,-3 25 0,-20 82 0,9-57 0,14-64 0,0-1 0,0 1 0,1 0 0,0 0 0,0 0 0,0 0 0,1 0 0,0 0 0,0 0 0,4 11 0,-4-16 0,0 1 0,1-1 0,-1 0 0,0 1 0,1-1 0,-1 0 0,1 0 0,0 0 0,0 0 0,0 0 0,0-1 0,0 1 0,0-1 0,0 1 0,0-1 0,1 0 0,-1 0 0,0 0 0,1 0 0,-1 0 0,1 0 0,-1-1 0,1 1 0,0-1 0,-1 1 0,1-1 0,0 0 0,-1 0 0,1-1 0,-1 1 0,4-1 0,29-9-1365,-20 2-5461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6.744"/>
    </inkml:context>
    <inkml:brush xml:id="br0">
      <inkml:brushProperty name="width" value="0.05" units="cm"/>
      <inkml:brushProperty name="height" value="0.05" units="cm"/>
    </inkml:brush>
  </inkml:definitions>
  <inkml:trace contextRef="#ctx0" brushRef="#br0">1 35 24575,'0'-3'0,"0"-3"0,2-2 0,5 2 0,3 1 0,7 1 0,5 2 0,5 1 0,4 1 0,2 0 0,-1 0 0,-4 1 0,0-1 0,-5 0-8191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9.275"/>
    </inkml:context>
    <inkml:brush xml:id="br0">
      <inkml:brushProperty name="width" value="0.05" units="cm"/>
      <inkml:brushProperty name="height" value="0.05" units="cm"/>
    </inkml:brush>
  </inkml:definitions>
  <inkml:trace contextRef="#ctx0" brushRef="#br0">67 1 24575,'2'0'0,"0"-1"0,1 1 0,-1 0 0,0 1 0,1-1 0,-1 0 0,0 1 0,1-1 0,2 2 0,-4-2 0,-1 1 0,0-1 0,0 0 0,0 0 0,0 0 0,0 1 0,0-1 0,1 0 0,-1 0 0,0 0 0,0 1 0,0-1 0,0 0 0,0 0 0,0 0 0,0 1 0,0-1 0,0 0 0,0 0 0,0 1 0,0-1 0,0 0 0,0 0 0,0 0 0,0 1 0,0-1 0,0 0 0,-1 0 0,1 1 0,0-1 0,0 0 0,0 0 0,-12 14 0,1-4 0,0 0 0,1 1 0,0 1 0,1-1 0,-10 16 0,17-24 0,1-1 0,0 1 0,-1 0 0,1-1 0,0 1 0,0 0 0,0 0 0,1 0 0,-1 0 0,1-1 0,0 1 0,-1 0 0,1 0 0,1 0 0,-1 0 0,0 0 0,1 0 0,-1 0 0,1 0 0,0-1 0,0 1 0,0 0 0,0 0 0,1-1 0,-1 1 0,1-1 0,-1 1 0,1-1 0,0 0 0,0 0 0,0 1 0,0-1 0,5 3 0,-1 0-151,1-1-1,0 0 0,1 0 0,-1 0 1,1 0-1,-1-1 0,1-1 1,9 3-1,2-1-6674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09.595"/>
    </inkml:context>
    <inkml:brush xml:id="br0">
      <inkml:brushProperty name="width" value="0.05" units="cm"/>
      <inkml:brushProperty name="height" value="0.05" units="cm"/>
    </inkml:brush>
  </inkml:definitions>
  <inkml:trace contextRef="#ctx0" brushRef="#br0">1 1 24575,'3'0'0,"1"3"0,0 4 0,-1 3 0,-1 4 0,-1 4 0,0 3 0,-1 3 0,3 3 0,1 6 0,-1 4 0,0 3 0,-1-4-8191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0.343"/>
    </inkml:context>
    <inkml:brush xml:id="br0">
      <inkml:brushProperty name="width" value="0.05" units="cm"/>
      <inkml:brushProperty name="height" value="0.05" units="cm"/>
    </inkml:brush>
  </inkml:definitions>
  <inkml:trace contextRef="#ctx0" brushRef="#br0">101 34 24575,'20'-18'0,"-3"3"0,-35 24 0,6-1 0,-1 1 0,1 1 0,1-1 0,-18 21 0,24-25 0,0 1 0,1 0 0,0 0 0,0 1 0,1-1 0,-1 1 0,1-1 0,1 1 0,-1 0 0,1 0 0,-2 13 0,4-16 14,0-1 1,1 0-1,-1 1 0,1-1 0,-1 1 1,1-1-1,0 0 0,0 0 0,0 1 0,1-1 1,-1 0-1,1 0 0,0 0 0,0-1 1,0 1-1,0 0 0,0-1 0,0 1 0,1-1 1,-1 0-1,1 0 0,0 1 0,4 1 1,1 1-229,0 0 1,0-1 0,1 0-1,0-1 1,0 1 0,0-1-1,11 1 1,6 0-6613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0.643"/>
    </inkml:context>
    <inkml:brush xml:id="br0">
      <inkml:brushProperty name="width" value="0.05" units="cm"/>
      <inkml:brushProperty name="height" value="0.05" units="cm"/>
    </inkml:brush>
  </inkml:definitions>
  <inkml:trace contextRef="#ctx0" brushRef="#br0">1 0 24575,'5'0'0,"0"0"0,0 1 0,1-1 0,-1 1 0,0 0 0,0 1 0,0-1 0,0 1 0,0 0 0,5 3 0,-9-4 0,1-1 0,-1 1 0,0 1 0,1-1 0,-1 0 0,0 0 0,0 0 0,0 1 0,0-1 0,0 1 0,0-1 0,0 1 0,0-1 0,0 1 0,-1-1 0,1 1 0,0 0 0,-1-1 0,0 1 0,1 0 0,-1-1 0,0 1 0,0 0 0,0 0 0,0-1 0,0 1 0,0 0 0,-1 0 0,1-1 0,-1 1 0,1 0 0,-2 2 0,-2 5 0,0-1 0,-1 1 0,0-1 0,-12 14 0,12-16 0,0 0 0,1 1 0,-1-1 0,1 1 0,1 0 0,-1 0 0,-3 13 0,6-19 11,1 1 0,0 0-1,0-1 1,0 1-1,0-1 1,0 1 0,0-1-1,0 1 1,1-1 0,-1 1-1,0 0 1,1-1-1,-1 0 1,1 1 0,0-1-1,0 1 1,-1-1 0,1 0-1,0 1 1,0-1-1,0 0 1,0 0 0,0 0-1,0 0 1,1 0 0,-1 0-1,0 0 1,1 0 0,-1 0-1,0-1 1,3 2-1,4 1-298,0 0-1,0 0 1,1 0-1,10 1 1,-16-4 25,28 6-6563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1.554"/>
    </inkml:context>
    <inkml:brush xml:id="br0">
      <inkml:brushProperty name="width" value="0.05" units="cm"/>
      <inkml:brushProperty name="height" value="0.05" units="cm"/>
    </inkml:brush>
  </inkml:definitions>
  <inkml:trace contextRef="#ctx0" brushRef="#br0">185 3 24575,'-22'-1'0,"4"0"0,0 0 0,-1 2 0,-19 3 0,34-4 0,1 1 0,0-1 0,-1 1 0,1 0 0,0 0 0,0 0 0,0 0 0,-1 1 0,1-1 0,0 1 0,1 0 0,-1 0 0,0 0 0,0 0 0,1 0 0,0 0 0,-1 1 0,1 0 0,0-1 0,0 1 0,0 0 0,0 0 0,-2 5 0,4-4 0,-1-1 0,1 1 0,0-1 0,0 0 0,0 1 0,0-1 0,0 1 0,1-1 0,0 0 0,-1 1 0,1-1 0,1 0 0,-1 0 0,0 0 0,1 0 0,-1 0 0,1 0 0,0 0 0,0 0 0,3 2 0,6 8 0,1 0 0,23 18 0,-22-20 0,8 5 0,-16-13 0,-1 0 0,1 1 0,-1-1 0,1 1 0,-1 0 0,0 0 0,-1 1 0,4 4 0,-6-8 0,-1-1 0,0 1 0,0-1 0,0 0 0,0 1 0,0-1 0,0 1 0,0-1 0,0 0 0,0 1 0,0-1 0,0 1 0,0-1 0,0 0 0,0 1 0,0-1 0,-1 1 0,1-1 0,0 0 0,0 1 0,0-1 0,-1 0 0,1 1 0,0-1 0,0 0 0,-1 1 0,1-1 0,0 0 0,-1 0 0,1 1 0,0-1 0,-1 0 0,1 0 0,0 1 0,-1-1 0,1 0 0,-1 0 0,1 0 0,0 0 0,-1 0 0,1 0 0,-1 0 0,1 0 0,0 0 0,-2 0 0,-21 2 0,20-2 0,-9 0-227,-1-1-1,0 0 1,0-1-1,1 0 1,-19-7-1,10 2-6598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48.088"/>
    </inkml:context>
    <inkml:brush xml:id="br0">
      <inkml:brushProperty name="width" value="0.05" units="cm"/>
      <inkml:brushProperty name="height" value="0.05" units="cm"/>
    </inkml:brush>
  </inkml:definitions>
  <inkml:trace contextRef="#ctx0" brushRef="#br0">0 1 24575,'0'2'0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1.864"/>
    </inkml:context>
    <inkml:brush xml:id="br0">
      <inkml:brushProperty name="width" value="0.05" units="cm"/>
      <inkml:brushProperty name="height" value="0.05" units="cm"/>
    </inkml:brush>
  </inkml:definitions>
  <inkml:trace contextRef="#ctx0" brushRef="#br0">84 35 24575,'1'0'0,"-1"0"0,1 0 0,0 0 0,-1 0 0,1 0 0,0 0 0,0 0 0,-1-1 0,1 1 0,0 0 0,-1 0 0,1 0 0,-1-1 0,1 1 0,0 0 0,-1-1 0,1 1 0,-1 0 0,1-1 0,0 1 0,-1-1 0,0 1 0,1-1 0,-1 1 0,1-1 0,-1 1 0,1-1 0,-1 0 0,0 1 0,0-1 0,1 0 0,-1 1 0,0-1 0,0 0 0,0 1 0,1-2 0,-1 1 0,-1 0 0,1 0 0,0 1 0,0-1 0,0 0 0,-1 0 0,1 0 0,-1 0 0,1 1 0,0-1 0,-1 0 0,0 0 0,1 1 0,-1-1 0,1 0 0,-1 1 0,0-1 0,1 1 0,-1-1 0,0 1 0,0-1 0,1 1 0,-1-1 0,0 1 0,0 0 0,0 0 0,1-1 0,-1 1 0,-1 0 0,0-1 0,-1 1 0,1 0 0,0 0 0,0 0 0,0 0 0,0 0 0,-1 0 0,1 0 0,0 1 0,0-1 0,0 1 0,0-1 0,0 1 0,0 0 0,0 0 0,0 0 0,-3 2 0,2 0 0,0-1 0,0 1 0,1 0 0,-1 0 0,1 0 0,-1 0 0,1 0 0,0 1 0,-2 4 0,1-2 0,0 0 0,1 0 0,0 1 0,0-1 0,1 1 0,-1-1 0,2 1 0,-1 0 0,1-1 0,0 1 0,1 10 0,0-13-68,1 0 0,0 0-1,-1 0 1,2-1 0,-1 1 0,0-1-1,1 0 1,-1 1 0,1-1 0,0 0-1,0-1 1,0 1 0,0 0 0,1-1-1,-1 0 1,1 0 0,0 0-1,-1 0 1,8 2 0,4 2-6758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2.184"/>
    </inkml:context>
    <inkml:brush xml:id="br0">
      <inkml:brushProperty name="width" value="0.05" units="cm"/>
      <inkml:brushProperty name="height" value="0.05" units="cm"/>
    </inkml:brush>
  </inkml:definitions>
  <inkml:trace contextRef="#ctx0" brushRef="#br0">1 5 24575,'3'-3'0,"1"2"0,-1 4 0,0 4 0,-1 4 0,0 3 0,-1 3 0,2 0 0,0 4 0,1 3 0,-2 4 0,0-2-8191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4.410"/>
    </inkml:context>
    <inkml:brush xml:id="br0">
      <inkml:brushProperty name="width" value="0.05" units="cm"/>
      <inkml:brushProperty name="height" value="0.05" units="cm"/>
    </inkml:brush>
  </inkml:definitions>
  <inkml:trace contextRef="#ctx0" brushRef="#br0">17 1 24575,'-3'0'0,"-1"3"0,0 3 0,1 5 0,1-1-8191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4.736"/>
    </inkml:context>
    <inkml:brush xml:id="br0">
      <inkml:brushProperty name="width" value="0.05" units="cm"/>
      <inkml:brushProperty name="height" value="0.05" units="cm"/>
    </inkml:brush>
  </inkml:definitions>
  <inkml:trace contextRef="#ctx0" brushRef="#br0">0 0 24575,'0'3'0,"0"4"0,0 3 0,0 1-8191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15.060"/>
    </inkml:context>
    <inkml:brush xml:id="br0">
      <inkml:brushProperty name="width" value="0.05" units="cm"/>
      <inkml:brushProperty name="height" value="0.05" units="cm"/>
    </inkml:brush>
  </inkml:definitions>
  <inkml:trace contextRef="#ctx0" brushRef="#br0">0 1 24575,'0'3'0,"3"3"0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6.486"/>
    </inkml:context>
    <inkml:brush xml:id="br0">
      <inkml:brushProperty name="width" value="0.05" units="cm"/>
      <inkml:brushProperty name="height" value="0.05" units="cm"/>
    </inkml:brush>
  </inkml:definitions>
  <inkml:trace contextRef="#ctx0" brushRef="#br0">277 53 24575,'1'0'0,"0"0"0,0-1 0,0 1 0,1 0 0,-1-1 0,0 1 0,0-1 0,0 1 0,0-1 0,0 1 0,0-1 0,0 0 0,0 1 0,0-1 0,-1 0 0,1 0 0,0 0 0,0 0 0,-1 0 0,1 0 0,0 0 0,-1 0 0,1 0 0,-1 0 0,1-1 0,0 1 0,-1 0 0,0 0 0,0 0 0,1 0 0,-1 1 0,0-1 0,0 0 0,0 0 0,0 0 0,0 0 0,0 0 0,0 1 0,0-1 0,0 0 0,-1 0 0,1 0 0,0 0 0,0 0 0,-1 1 0,1-1 0,-1 0 0,1 0 0,0 1 0,-1-1 0,1 0 0,-1 1 0,0-1 0,1 0 0,-1 1 0,0-1 0,1 1 0,-1-1 0,0 1 0,-1-1 0,-3-1 0,0 1 0,-1 0 0,1 0 0,-1 0 0,1 0 0,-1 1 0,1 0 0,-1 0 0,0 1 0,1 0 0,-1 0 0,-9 3 0,2 0 0,0 0 0,0 1 0,1 1 0,-14 8 0,14-6 0,0 0 0,1 1 0,0 0 0,1 1 0,-1 0 0,2 1 0,-11 15 0,16-20 0,0-1 0,0 1 0,0 1 0,1-1 0,0 0 0,0 1 0,1 0 0,0 0 0,0-1 0,1 1 0,0 0 0,0 0 0,0 1 0,1-1 0,0 0 0,2 12 0,-1-16 0,-1 0 0,1 1 0,1-1 0,-1 0 0,1 0 0,-1 0 0,1 1 0,0-2 0,0 1 0,0 0 0,0 0 0,1-1 0,-1 1 0,1-1 0,4 4 0,-2-3 0,1 0 0,-1 0 0,1-1 0,-1 0 0,1 1 0,0-2 0,0 1 0,8 0 0,1 0 0,-1-1 0,0-1 0,1 0 0,-1-1 0,0-1 0,28-7 0,-30 6-341,0-2 0,0 1-1,12-8 1,-1-2-6485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7.044"/>
    </inkml:context>
    <inkml:brush xml:id="br0">
      <inkml:brushProperty name="width" value="0.05" units="cm"/>
      <inkml:brushProperty name="height" value="0.05" units="cm"/>
    </inkml:brush>
  </inkml:definitions>
  <inkml:trace contextRef="#ctx0" brushRef="#br0">136 312 24575,'3'-4'0,"0"0"0,1 0 0,-2 0 0,1 0 0,0 0 0,-1-1 0,0 1 0,0-1 0,0 0 0,-1 1 0,0-1 0,2-8 0,-3 11 0,0 1 0,0 0 0,0-1 0,0 1 0,0-1 0,0 1 0,0-1 0,-1 1 0,1 0 0,0-1 0,-1 1 0,1 0 0,-1-1 0,0 1 0,1 0 0,-1 0 0,0-1 0,0 1 0,-1-1 0,1 1 0,-1 0 0,1 0 0,-1 0 0,1 1 0,-1-1 0,0 1 0,1-1 0,-1 1 0,0-1 0,1 1 0,-1 0 0,0 0 0,0 0 0,1 0 0,-1 0 0,0 0 0,0 1 0,1-1 0,-4 1 0,-2 1 0,1 0 0,0 1 0,0 0 0,0 0 0,0 0 0,1 0 0,-1 1 0,1 0 0,0 0 0,0 1 0,1-1 0,-1 1 0,-4 7 0,4-6 0,0 0 0,1 1 0,0 0 0,0 0 0,0 1 0,1-1 0,1 0 0,-1 1 0,1 0 0,-2 13 0,3-19 0,1 1 0,0-1 0,0 0 0,0 1 0,0-1 0,1 1 0,-1-1 0,0 0 0,1 1 0,0-1 0,0 0 0,-1 1 0,1-1 0,0 0 0,1 0 0,-1 0 0,0 0 0,1 0 0,-1 0 0,1 0 0,-1-1 0,1 1 0,0-1 0,0 1 0,0-1 0,0 1 0,4 1 0,-3-2 0,0 0 0,0 0 0,0 0 0,0-1 0,0 1 0,0-1 0,0 0 0,0 0 0,1 0 0,-1 0 0,0 0 0,0-1 0,0 1 0,0-1 0,0 0 0,0 0 0,0 0 0,0 0 0,-1-1 0,1 1 0,3-3 0,2-2 0,1 0 0,-1-1 0,-1 0 0,1-1 0,-1 0 0,-1 0 0,1-1 0,-1 1 0,-1-1 0,0-1 0,0 1 0,5-14 0,0-9 0,-1-1 0,7-51 0,-11 48 0,19-61 0,-23 96 0,-1 0 0,0 0 0,0 1 0,0-1 0,1 0 0,-1 0 0,0 1 0,1-1 0,-1 0 0,1 0 0,-1 1 0,1-1 0,-1 0 0,1 1 0,-1-1 0,1 1 0,1-2 0,3 11 0,-3 25 0,-19 130 341,-1 8-2047,18-153-5120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7.398"/>
    </inkml:context>
    <inkml:brush xml:id="br0">
      <inkml:brushProperty name="width" value="0.05" units="cm"/>
      <inkml:brushProperty name="height" value="0.05" units="cm"/>
    </inkml:brush>
  </inkml:definitions>
  <inkml:trace contextRef="#ctx0" brushRef="#br0">200 51 24575,'2'-1'0,"0"-1"0,-1 0 0,1 0 0,0 0 0,-1 0 0,1 0 0,-1 0 0,0 0 0,0 0 0,0-1 0,2-3 0,-3 5 0,0 0 0,0 0 0,0 0 0,-1 0 0,1 1 0,0-1 0,0 0 0,0 0 0,-1 0 0,1 1 0,0-1 0,-1 0 0,1 0 0,-1 1 0,1-1 0,-1 0 0,1 1 0,-1-1 0,1 0 0,-1 1 0,0-1 0,1 1 0,-1-1 0,0 1 0,1-1 0,-1 1 0,0-1 0,0 1 0,1 0 0,-1 0 0,0-1 0,0 1 0,0 0 0,0 0 0,1 0 0,-1 0 0,-1 0 0,-4-1 0,0 0 0,1 1 0,-1 0 0,0 0 0,1 1 0,-1-1 0,0 1 0,1 0 0,-1 1 0,1-1 0,-1 1 0,1 0 0,0 1 0,0-1 0,-6 5 0,9-6 0,0 1 0,-1-1 0,1 1 0,0 0 0,1-1 0,-1 1 0,0 0 0,0 0 0,1 1 0,-1-1 0,1 0 0,0 0 0,-1 1 0,1-1 0,0 1 0,1-1 0,-1 1 0,0-1 0,1 1 0,-1 0 0,1-1 0,0 1 0,0 0 0,0-1 0,0 1 0,0 0 0,1-1 0,-1 1 0,1-1 0,0 1 0,0-1 0,0 1 0,2 4 0,1 0 0,1 1 0,0-1 0,0 0 0,1 0 0,-1 0 0,2-1 0,6 7 0,54 36 0,-47-36 0,35 31 0,-53-42 0,0-1 0,-1 1 0,1-1 0,-1 1 0,1 0 0,-1 0 0,0 0 0,1-1 0,-1 1 0,0 1 0,0-1 0,-1 0 0,1 0 0,0 0 0,-1 0 0,1 0 0,-1 1 0,0-1 0,1 0 0,-1 0 0,0 1 0,-1-1 0,1 0 0,0 1 0,-1 2 0,-1-2 0,1-1 0,-1 1 0,1-1 0,-1 1 0,0-1 0,0 0 0,0 0 0,0 0 0,0 0 0,-1 0 0,1 0 0,-1 0 0,1-1 0,-1 0 0,1 1 0,-1-1 0,0 0 0,0 0 0,-3 1 0,-18 2-170,1 0-1,-1-1 0,0-2 1,1 0-1,-1-1 0,0-2 1,-30-5-1,29 3-6655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8.084"/>
    </inkml:context>
    <inkml:brush xml:id="br0">
      <inkml:brushProperty name="width" value="0.05" units="cm"/>
      <inkml:brushProperty name="height" value="0.05" units="cm"/>
    </inkml:brush>
  </inkml:definitions>
  <inkml:trace contextRef="#ctx0" brushRef="#br0">219 47 24575,'0'-2'0,"0"0"0,0 0 0,0 0 0,-1 0 0,1 0 0,-1 0 0,1 1 0,-1-1 0,0 0 0,0 0 0,0 1 0,0-1 0,0 0 0,0 1 0,0-1 0,-1 1 0,1-1 0,0 1 0,-1 0 0,1 0 0,-1-1 0,0 1 0,1 0 0,-1 0 0,0 1 0,0-1 0,1 0 0,-1 1 0,0-1 0,-2 0 0,-1 0 0,1 0 0,0 1 0,-1-1 0,1 1 0,0 0 0,-1 0 0,1 1 0,-1-1 0,1 1 0,0 0 0,0 0 0,-8 3 0,3 1 0,-1 1 0,1-1 0,0 2 0,0 0 0,1 0 0,0 0 0,0 1 0,-8 12 0,12-17 0,1 1 0,0 0 0,0 1 0,0-1 0,1 1 0,0-1 0,-1 1 0,2 0 0,-1-1 0,0 1 0,1 0 0,0 0 0,0 0 0,1 0 0,-1 1 0,1-1 0,0 0 0,1 0 0,1 10 0,-1-12 22,0 0-1,1 1 0,0-1 1,-1 0-1,1 0 0,0 0 1,1 0-1,-1-1 0,0 1 1,1 0-1,-1-1 0,1 0 1,0 0-1,0 0 0,4 2 1,-1 0-266,1-1 0,0 0 0,0 0 0,1-1 1,-1 0-1,8 1 0,12 1-6582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8.610"/>
    </inkml:context>
    <inkml:brush xml:id="br0">
      <inkml:brushProperty name="width" value="0.05" units="cm"/>
      <inkml:brushProperty name="height" value="0.05" units="cm"/>
    </inkml:brush>
  </inkml:definitions>
  <inkml:trace contextRef="#ctx0" brushRef="#br0">190 251 24575,'5'-18'0,"-5"18"0,1-1 0,-1 0 0,0 0 0,1 0 0,-1 1 0,0-1 0,1 0 0,-1 0 0,0 0 0,0 0 0,0 1 0,1-1 0,-1 0 0,0 0 0,-1 0 0,1 0 0,0 0 0,0 0 0,0 1 0,0-1 0,-1 0 0,1 0 0,0 0 0,-1 0 0,1 1 0,0-1 0,-1 0 0,1 0 0,-1 1 0,0-1 0,1 0 0,-1 1 0,1-1 0,-1 1 0,0-1 0,1 1 0,-1-1 0,0 1 0,0-1 0,-1 0 0,-2-1 0,0 0 0,0 0 0,-1 0 0,1 0 0,0 1 0,-1 0 0,1 0 0,-1 0 0,0 0 0,1 1 0,-1-1 0,0 1 0,1 0 0,-1 1 0,0-1 0,1 1 0,-1 0 0,1 0 0,-1 1 0,1-1 0,-1 1 0,1 0 0,0 0 0,0 0 0,-7 6 0,6-5 0,0 1 0,0 0 0,1 0 0,-1 0 0,1 1 0,0 0 0,1 0 0,-1 0 0,1 0 0,0 0 0,0 1 0,0-1 0,1 1 0,0 0 0,0-1 0,1 1 0,-1 0 0,1 0 0,0 10 0,1-14 0,0 0 0,0 1 0,0-1 0,1 0 0,-1 0 0,0 0 0,1 0 0,0 0 0,-1 0 0,1 0 0,0 0 0,0 0 0,0 0 0,1 0 0,-1 0 0,0-1 0,1 1 0,-1 0 0,1-1 0,-1 1 0,1-1 0,0 0 0,0 0 0,-1 1 0,1-1 0,0 0 0,0 0 0,0-1 0,0 1 0,1 0 0,-1-1 0,0 1 0,0-1 0,0 0 0,2 0 0,3 1 0,-1-1 0,1 0 0,-1 0 0,0-1 0,1 0 0,-1 0 0,0-1 0,0 0 0,0 0 0,0 0 0,7-4 0,1-2 0,-1-1 0,0-1 0,0 0 0,-1-1 0,0 0 0,-1-1 0,0 0 0,-1-1 0,-1 0 0,0-1 0,8-16 0,-4 4 0,-1-1 0,-1 0 0,-2-1 0,0 0 0,5-39 0,-20 75 0,-1 1 0,2-1 0,-8 14 0,0 4-195,2 0 0,0 0 0,2 1 0,1 1 0,1-1 0,-7 55 0,13-58-6631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48.415"/>
    </inkml:context>
    <inkml:brush xml:id="br0">
      <inkml:brushProperty name="width" value="0.05" units="cm"/>
      <inkml:brushProperty name="height" value="0.05" units="cm"/>
    </inkml:brush>
  </inkml:definitions>
  <inkml:trace contextRef="#ctx0" brushRef="#br0">36 18 24575,'-3'0'0</inkml:trace>
  <inkml:trace contextRef="#ctx0" brushRef="#br0" timeOffset="1">1 18 24575,'3'0'0,"1"-3"0,3-1 0</inkml:trace>
  <inkml:trace contextRef="#ctx0" brushRef="#br0" timeOffset="2">36 1 24575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8.931"/>
    </inkml:context>
    <inkml:brush xml:id="br0">
      <inkml:brushProperty name="width" value="0.05" units="cm"/>
      <inkml:brushProperty name="height" value="0.05" units="cm"/>
    </inkml:brush>
  </inkml:definitions>
  <inkml:trace contextRef="#ctx0" brushRef="#br0">149 139 24575,'15'-26'0,"-10"19"0,0-1 0,0-1 0,-1 1 0,0-1 0,3-10 0,-6 17 0,-1 1 0,1-1 0,-1 0 0,0 1 0,0-1 0,0 1 0,0-1 0,0 0 0,0 1 0,0-1 0,-1 1 0,1-1 0,0 0 0,-1 1 0,1-1 0,-1 1 0,0-1 0,1 1 0,-1 0 0,0-1 0,0 1 0,0 0 0,0-1 0,0 1 0,0 0 0,-1 0 0,1 0 0,0 0 0,-1 0 0,1 0 0,0 0 0,-1 1 0,1-1 0,-1 0 0,-2 0 0,1 0 0,-1 0 0,1 0 0,-1 1 0,1-1 0,0 1 0,-1 0 0,1 0 0,-1 0 0,1 0 0,-1 0 0,1 1 0,0 0 0,-1-1 0,1 1 0,0 1 0,0-1 0,-1 0 0,1 1 0,0 0 0,0-1 0,-2 3 0,2-2 0,1 0 0,0 0 0,0 0 0,0 0 0,0 0 0,1 0 0,-1 0 0,0 1 0,1-1 0,0 0 0,-1 1 0,1-1 0,0 1 0,0 0 0,1-1 0,-1 1 0,0 0 0,1 0 0,0-1 0,0 1 0,-1 0 0,2 0 0,-1 0 0,0-1 0,0 1 0,2 3 0,1 3 0,1 0 0,1 0 0,-1 0 0,2 0 0,-1-1 0,12 14 0,-10-14 0,-1 0 0,0 0 0,-1 0 0,0 1 0,0 0 0,-1 0 0,4 10 0,-8-17 9,1 0-1,-1 0 1,1 0-1,-1 0 1,0 0-1,0 0 1,0 0 0,0 0-1,0 0 1,-1 0-1,1 0 1,0-1-1,-1 1 1,0 0-1,1 0 1,-1 0-1,0 0 1,0-1-1,-1 3 1,0-1 6,-1-1 1,1 1-1,-1-1 1,1 0-1,-1 1 1,0-1 0,0-1-1,0 1 1,0 0-1,-4 1 1,-5 1-358,0 0 1,-1 0 0,1-2-1,-22 3 1,-1-2-6485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9.462"/>
    </inkml:context>
    <inkml:brush xml:id="br0">
      <inkml:brushProperty name="width" value="0.05" units="cm"/>
      <inkml:brushProperty name="height" value="0.05" units="cm"/>
    </inkml:brush>
  </inkml:definitions>
  <inkml:trace contextRef="#ctx0" brushRef="#br0">186 14 24575,'0'-1'0,"0"1"0,0-1 0,-1 0 0,1 1 0,0-1 0,-1 0 0,1 1 0,0-1 0,-1 0 0,1 1 0,-1-1 0,1 1 0,-1-1 0,1 1 0,-1-1 0,0 1 0,1-1 0,-1 1 0,1 0 0,-1-1 0,0 1 0,0 0 0,1-1 0,-1 1 0,0 0 0,1 0 0,-1 0 0,0 0 0,0 0 0,1 0 0,-1 0 0,0 0 0,0 0 0,-1 0 0,-26 3 0,15 1 0,0 1 0,0 0 0,0 1 0,-14 9 0,22-13 0,1 1 0,-1-1 0,1 1 0,0 1 0,0-1 0,1 0 0,-1 1 0,1 0 0,-1 0 0,1 0 0,0 0 0,1 0 0,-1 1 0,-2 7 0,4-11 8,1 1 1,0-1-1,-1 1 0,1-1 0,0 1 0,0-1 0,0 0 0,0 1 0,1-1 1,-1 1-1,0-1 0,1 1 0,-1-1 0,0 0 0,1 1 0,0-1 0,-1 0 1,1 0-1,0 1 0,1 1 0,0-1 11,0 0 0,1 0 0,-1 0 0,1 0 0,-1 0 0,1 0 0,0-1 0,5 3 0,3 0-361,0-1 1,0 0 0,0 0-1,13 0 1,1 0-6485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59.985"/>
    </inkml:context>
    <inkml:brush xml:id="br0">
      <inkml:brushProperty name="width" value="0.05" units="cm"/>
      <inkml:brushProperty name="height" value="0.05" units="cm"/>
    </inkml:brush>
  </inkml:definitions>
  <inkml:trace contextRef="#ctx0" brushRef="#br0">178 368 24575,'1'0'0,"0"-1"0,0 1 0,0 0 0,0 0 0,0 0 0,0 0 0,0-1 0,0 1 0,0 0 0,0-1 0,0 1 0,-1-1 0,1 1 0,0-1 0,0 0 0,0 1 0,0-1 0,-1 0 0,1 0 0,0 1 0,-1-1 0,1 0 0,-1 0 0,1 0 0,-1 0 0,1 0 0,-1 0 0,1 0 0,-1 0 0,0 0 0,0 0 0,1 0 0,-1 0 0,0 0 0,0 0 0,0-1 0,0-1 0,0 1 0,0 0 0,-1-1 0,1 1 0,0 0 0,-1 0 0,1-1 0,-1 1 0,0 0 0,0 0 0,0 0 0,0 0 0,0 0 0,0 0 0,-3-3 0,0 1 0,-1 1 0,0-1 0,1 1 0,-1-1 0,0 1 0,-1 1 0,1-1 0,0 1 0,-1 0 0,-9-2 0,12 3 0,0 1 0,-1-1 0,1 1 0,0 0 0,-1 0 0,1 0 0,0 0 0,-1 1 0,1-1 0,0 1 0,-1 0 0,1 0 0,0 0 0,0 1 0,0-1 0,0 1 0,0-1 0,0 1 0,-4 3 0,0 1 0,1 1 0,-1 0 0,1 0 0,0 0 0,1 1 0,-8 13 0,12-20 0,0 1 0,0 0 0,1-1 0,-1 1 0,1 0 0,-1-1 0,1 1 0,0 0 0,0 0 0,0-1 0,-1 1 0,2 0 0,-1 0 0,0-1 0,0 1 0,1 0 0,0 2 0,0-3 0,0 1 0,0-1 0,0 1 0,0-1 0,0 0 0,1 1 0,-1-1 0,1 0 0,-1 0 0,1 0 0,-1 0 0,1 0 0,0-1 0,-1 1 0,1 0 0,0-1 0,-1 1 0,1-1 0,0 1 0,3-1 0,0 0 0,-1 1 0,1-1 0,0-1 0,0 1 0,0-1 0,0 1 0,-1-1 0,1-1 0,0 1 0,-1-1 0,1 0 0,-1 0 0,0 0 0,0 0 0,0-1 0,0 0 0,0 0 0,0 0 0,6-7 0,4-4 0,-1-1 0,-1-1 0,15-24 0,-10 9 0,-2 0 0,-1-1 0,-1 0 0,-2-1 0,9-42 0,-19 71 0,0 2 0,-1 0 0,1-1 0,0 1 0,-1 0 0,1 0 0,-1-1 0,0 1 0,1 0 0,-1-1 0,0 1 0,-1 0 0,1-1 0,0 1 0,-1 0 0,1 0 0,-2-3 0,2 5 0,-1 0 0,1 0 0,0 0 0,-1 0 0,1 0 0,-1 0 0,1 0 0,-1 0 0,1 0 0,0 0 0,-1 0 0,1 0 0,-1 0 0,1 1 0,-1-1 0,1 0 0,0 0 0,-1 1 0,1-1 0,0 0 0,-1 0 0,1 1 0,0-1 0,-1 0 0,1 1 0,0-1 0,0 0 0,-1 1 0,1-1 0,0 0 0,0 1 0,0-1 0,-1 1 0,-7 15 0,7-16 0,-10 27 0,0 0 0,2 0 0,1 1 0,1 0 0,2 0 0,0 1 0,2-1 0,1 1 0,2 0 0,2 30 0,1-37-1365,1-5-5461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00.298"/>
    </inkml:context>
    <inkml:brush xml:id="br0">
      <inkml:brushProperty name="width" value="0.05" units="cm"/>
      <inkml:brushProperty name="height" value="0.05" units="cm"/>
    </inkml:brush>
  </inkml:definitions>
  <inkml:trace contextRef="#ctx0" brushRef="#br0">194 88 24575,'7'-7'0,"-1"3"0,-1-1 0,0 1 0,0-1 0,-1-1 0,0 1 0,1 0 0,-2-1 0,1 0 0,5-11 0,-9 17 0,-1-1 0,1 0 0,0 0 0,0 1 0,0-1 0,0 0 0,-1 0 0,1 1 0,0-1 0,-1 0 0,1 1 0,-1-1 0,1 0 0,-1 1 0,1-1 0,-1 0 0,1 1 0,-1-1 0,1 1 0,-1-1 0,0 1 0,1 0 0,-1-1 0,0 1 0,1 0 0,-1-1 0,0 1 0,0 0 0,1 0 0,-1-1 0,0 1 0,0 0 0,1 0 0,-1 0 0,0 0 0,-1 0 0,-30-1 0,28 2 0,-1-1 0,1 1 0,-1-1 0,1 1 0,-1 1 0,1-1 0,-1 1 0,1-1 0,0 1 0,0 0 0,0 1 0,0-1 0,0 1 0,0 0 0,1 0 0,0 0 0,-1 0 0,1 0 0,0 1 0,0 0 0,1-1 0,-1 1 0,1 0 0,0 0 0,0 0 0,0 1 0,0-1 0,1 0 0,0 1 0,0-1 0,0 1 0,0-1 0,1 1 0,0 0 0,0-1 0,0 1 0,0 0 0,1-1 0,2 9 0,1-2 0,0 1 0,1-1 0,9 15 0,-8-17 0,-1 0 0,-1 1 0,0-1 0,6 20 0,-10-28 8,1 1 0,-1-1-1,0 1 1,0-1 0,0 1 0,0 0-1,0-1 1,0 1 0,0-1 0,-1 1-1,1-1 1,-1 1 0,1-1 0,-1 1-1,1-1 1,-1 0 0,0 1 0,0-1-1,1 0 1,-3 2 0,1 0 10,-1-1-1,1 0 1,-1 0 0,1 0 0,-1-1 0,0 1-1,0-1 1,0 1 0,-4 0 0,-6 2-384,-1-1 0,1 0 1,-22 0-1,31-2 123,-33 1-6583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1.770"/>
    </inkml:context>
    <inkml:brush xml:id="br0">
      <inkml:brushProperty name="width" value="0.05" units="cm"/>
      <inkml:brushProperty name="height" value="0.05" units="cm"/>
    </inkml:brush>
  </inkml:definitions>
  <inkml:trace contextRef="#ctx0" brushRef="#br0">258 0 24575,'-257'0'0,"1011"20"-1039,0 22-351,-553-30 1292,29 3-4,300 14-257,-504-28 396,0-1-1,1-2 0,26-3 1,-33-3 332,-20 8-352,1-1 0,-1 1 0,0 0-1,1 0 1,-1-1 0,0 1 0,0 0 0,1-1 0,-1 1 0,0 0 0,0-1 0,0 1 0,1 0 0,-1-1 0,0 1 0,0-1 0,0 1 0,0 0 0,0-1 0,0 1 0,0-1 0,0 1 0,0 0 0,0-1 0,0 1 0,0-1 0,-1-1 60,0 0-1,0 1 1,-1-1-1,1 1 1,0-1-1,-1 1 1,1-1-1,-1 1 1,1 0 0,-1 0-1,0 0 1,0 0-1,1 0 1,-1 0-1,-2 0 1,-19-8-295,1 2-1,-29-6 1,51 13 210,-54-12-6730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2.113"/>
    </inkml:context>
    <inkml:brush xml:id="br0">
      <inkml:brushProperty name="width" value="0.05" units="cm"/>
      <inkml:brushProperty name="height" value="0.05" units="cm"/>
    </inkml:brush>
  </inkml:definitions>
  <inkml:trace contextRef="#ctx0" brushRef="#br0">69 118 24575,'-8'-3'0,"1"-1"0,-1-1 0,1 1 0,0-1 0,1-1 0,-11-9 0,16 14 0,0 0 0,0 0 0,1 0 0,-1 0 0,0 0 0,1 0 0,-1 0 0,0-1 0,1 1 0,0 0 0,-1 0 0,1-1 0,0 1 0,-1 0 0,1 0 0,0-1 0,0 1 0,0 0 0,0-1 0,1-1 0,-1 2 0,1-1 0,0 0 0,0 1 0,1-1 0,-1 0 0,0 1 0,0 0 0,1-1 0,-1 1 0,1 0 0,-1 0 0,1 0 0,0 0 0,-1 0 0,1 0 0,0 0 0,0 0 0,2 0 0,15-5 0,0 1 0,0 1 0,0 0 0,0 2 0,0 0 0,23 2 0,-15-1 0,410 2-505,2 24-520,-336-18 789,600 49-1645,-35-2 1012,-622-50 819,-16-1-63,0-1 1,0-2-1,1 0 1,35-7 0,-39 0-2951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2.439"/>
    </inkml:context>
    <inkml:brush xml:id="br0">
      <inkml:brushProperty name="width" value="0.05" units="cm"/>
      <inkml:brushProperty name="height" value="0.05" units="cm"/>
    </inkml:brush>
  </inkml:definitions>
  <inkml:trace contextRef="#ctx0" brushRef="#br0">6 0 24575,'-5'5'0,"9"-3"0,16-2 0,-16 0 0,700-2-1440,0 36-1,138 26-62,-757-56-2304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2.755"/>
    </inkml:context>
    <inkml:brush xml:id="br0">
      <inkml:brushProperty name="width" value="0.05" units="cm"/>
      <inkml:brushProperty name="height" value="0.05" units="cm"/>
    </inkml:brush>
  </inkml:definitions>
  <inkml:trace contextRef="#ctx0" brushRef="#br0">1 1 24575,'0'3'0,"6"1"0,10 2 0,18 1 0,20 2 0,23-1 0,29-2 0,27 2 0,27 1 0,23 3-1334,15-1 1334,12 1 0,6 1 0,-36-2-6857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3.492"/>
    </inkml:context>
    <inkml:brush xml:id="br0">
      <inkml:brushProperty name="width" value="0.05" units="cm"/>
      <inkml:brushProperty name="height" value="0.05" units="cm"/>
    </inkml:brush>
  </inkml:definitions>
  <inkml:trace contextRef="#ctx0" brushRef="#br0">16 8 24575,'0'0'0,"0"0"0,0 0 0,0-1 0,0 1 0,0 0 0,0-1 0,0 1 0,0 0 0,0 0 0,0-1 0,0 1 0,1 0 0,-1 0 0,0-1 0,0 1 0,0 0 0,0 0 0,0-1 0,0 1 0,1 0 0,-1 0 0,0 0 0,0-1 0,0 1 0,0 0 0,1 0 0,-1 0 0,0 0 0,0-1 0,1 1 0,-1 0 0,0 0 0,0 0 0,1 0 0,-1 0 0,0 0 0,0 0 0,1 0 0,-1 0 0,0 0 0,1 0 0,-1 0 0,0 0 0,0 0 0,1 0 0,-1 0 0,0 0 0,0 0 0,1 0 0,-1 0 0,0 0 0,0 0 0,1 1 0,-1-1 0,0 0 0,1 0 0,12 12 0,-8 1 0,0 0 0,-1 0 0,0 0 0,-1 0 0,0 1 0,-1 0 0,-1-1 0,0 1 0,-2 18 0,-1-7 0,0 1 0,-2-1 0,-1 0 0,-10 27 0,1-12 0,7-25 0,2 1 0,-6 25 0,11-41 0,0 1 0,0-1 0,-1 0 0,1 0 0,0 0 0,0 0 0,0 0 0,0 0 0,0 0 0,0 1 0,0-1 0,0 0 0,0 0 0,0 0 0,0 0 0,0 0 0,0 0 0,0 1 0,0-1 0,0 0 0,0 0 0,0 0 0,0 0 0,0 0 0,0 0 0,0 1 0,0-1 0,0 0 0,0 0 0,0 0 0,0 0 0,1 0 0,-1 0 0,0 0 0,0 1 0,0-1 0,0 0 0,0 0 0,0 0 0,0 0 0,0 0 0,1 0 0,-1 0 0,0 0 0,0 0 0,0 0 0,0 0 0,0 0 0,0 0 0,1 0 0,6-5 0,6-11 0,-8 7 0,-1 0 0,0 0 0,-1-1 0,0 1 0,-1-1 0,0 0 0,0 0 0,-1 0 0,0 0 0,-1 0 0,-1-18 0,2-24 0,0 43 0,1 0 0,-1 0 0,2 1 0,-1-1 0,1 1 0,1 0 0,-1 0 0,1 0 0,1 0 0,0 1 0,0-1 0,0 1 0,1 0 0,0 1 0,0-1 0,0 1 0,9-5 0,-3 2 0,0 0 0,1 1 0,0 0 0,1 2 0,-1-1 0,1 1 0,1 1 0,-1 1 0,21-4 0,-26 6 0,1 1 0,0 1 0,0 0 0,0 0 0,19 4 0,-26-4 0,0 1 0,0-1 0,0 1 0,0 0 0,0 0 0,0 0 0,0 0 0,0 1 0,0-1 0,-1 1 0,1 0 0,0 0 0,-1 0 0,0 0 0,1 0 0,-1 0 0,0 0 0,0 1 0,0 0 0,0-1 0,-1 1 0,2 3 0,-2-4 12,-1-1 0,0 2 0,1-1-1,-1 0 1,0 0 0,0 0 0,0 0-1,0 0 1,-1 0 0,1 0 0,-1 0-1,1 0 1,-1 0 0,0-1 0,1 1 0,-1 0-1,0 0 1,0 0 0,0-1 0,-1 1-1,1 0 1,0-1 0,-1 1 0,1-1-1,-1 0 1,1 1 0,-1-1 0,-2 2 0,-3 1-297,-1 1 1,1-1-1,-1-1 1,1 1-1,-12 2 1,1-1-6542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3.937"/>
    </inkml:context>
    <inkml:brush xml:id="br0">
      <inkml:brushProperty name="width" value="0.05" units="cm"/>
      <inkml:brushProperty name="height" value="0.05" units="cm"/>
    </inkml:brush>
  </inkml:definitions>
  <inkml:trace contextRef="#ctx0" brushRef="#br0">146 1 24575,'-5'-1'0,"0"1"0,-1 0 0,1 1 0,0-1 0,0 1 0,0 0 0,0 0 0,0 1 0,0 0 0,0 0 0,0 0 0,1 0 0,-1 0 0,0 1 0,1 0 0,0 0 0,0 0 0,0 1 0,0-1 0,1 1 0,-1 0 0,1 0 0,0 0 0,-4 8 0,2-5 0,1 0 0,1 1 0,-1-1 0,1 1 0,1 0 0,-1 0 0,1 0 0,1 0 0,-1 0 0,1 0 0,1 0 0,0 0 0,0 1 0,0-1 0,1 0 0,3 15 0,-2-17 0,0 1 0,1-1 0,-1 0 0,1 0 0,0-1 0,1 1 0,0-1 0,-1 1 0,2-1 0,-1 0 0,0-1 0,1 1 0,0-1 0,0 0 0,0 0 0,1 0 0,-1-1 0,1 0 0,0 0 0,0 0 0,11 3 0,-9-4 0,1 1 0,0-2 0,-1 1 0,1-1 0,0 0 0,0-1 0,-1 0 0,1-1 0,0 0 0,9-1 0,-15 1 0,1 0 0,0 0 0,-1-1 0,1 1 0,-1-1 0,0 0 0,0 1 0,0-1 0,0-1 0,0 1 0,0 0 0,0-1 0,0 1 0,-1-1 0,0 0 0,1 0 0,-1 0 0,0 0 0,0-1 0,-1 1 0,1 0 0,-1-1 0,0 1 0,0-1 0,0 1 0,1-5 0,-1-1 0,0 0 0,-1 1 0,0-1 0,-1 1 0,1-1 0,-2 0 0,1 1 0,-1 0 0,0-1 0,-1 1 0,0 0 0,0 0 0,-8-13 0,8 16 0,-1 0 0,1 0 0,-1 0 0,1 1 0,-1-1 0,-1 1 0,1 0 0,0 0 0,-1 0 0,0 1 0,0 0 0,0 0 0,0 0 0,-1 0 0,1 1 0,-1 0 0,0 0 0,1 0 0,-1 1 0,-11-1 0,15 2-80,1 0 0,-1 0-1,1 0 1,-1 0 0,1 0-1,-1 0 1,1 1 0,-1-1-1,1 1 1,-1-1 0,1 1 0,0-1-1,-1 1 1,1 0 0,0 0-1,-2 1 1,-4 6-6746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49.522"/>
    </inkml:context>
    <inkml:brush xml:id="br0">
      <inkml:brushProperty name="width" value="0.05" units="cm"/>
      <inkml:brushProperty name="height" value="0.05" units="cm"/>
    </inkml:brush>
  </inkml:definitions>
  <inkml:trace contextRef="#ctx0" brushRef="#br0">66 53 24575,'-3'0'0,"-4"-3"0,-3-1 0,0-3 0,-2 0 0,2-1 0,2-3 0,2 3 0,6 4 0,3 5 0,3 2 0,1 4 0,2 3 0,2 1 0,0 0 0,-2-1-8191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4.356"/>
    </inkml:context>
    <inkml:brush xml:id="br0">
      <inkml:brushProperty name="width" value="0.05" units="cm"/>
      <inkml:brushProperty name="height" value="0.05" units="cm"/>
    </inkml:brush>
  </inkml:definitions>
  <inkml:trace contextRef="#ctx0" brushRef="#br0">33 52 24575,'-1'0'0,"-1"0"0,1 1 0,0-1 0,0 1 0,0-1 0,0 1 0,0 0 0,0-1 0,0 1 0,0 0 0,0 0 0,0 0 0,0 0 0,0 0 0,1 0 0,-1 0 0,0 0 0,1 0 0,-1 0 0,0 0 0,1 0 0,-1 2 0,-9 26 0,10-25 0,-1 0 0,1 1 0,0-1 0,0 0 0,0 0 0,1 1 0,-1-1 0,1 0 0,0 0 0,0 0 0,1 0 0,-1 0 0,1 0 0,0 0 0,0-1 0,0 1 0,0-1 0,1 1 0,-1-1 0,1 0 0,0 0 0,0 0 0,0 0 0,1 0 0,-1-1 0,6 4 0,-1-1 0,1 0 0,-1-1 0,1 0 0,0 0 0,0-1 0,0 0 0,0 0 0,1-1 0,-1-1 0,18 2 0,-25-3 0,-1 0 0,1 0 0,-1 0 0,1 0 0,0-1 0,-1 1 0,1 0 0,-1-1 0,1 1 0,-1-1 0,1 1 0,-1-1 0,0 0 0,1 0 0,-1 1 0,0-1 0,0 0 0,1 0 0,-1 0 0,0-1 0,0 1 0,0 0 0,1-2 0,-1 0 0,1 0 0,-1 0 0,-1 0 0,1 0 0,0 0 0,-1 0 0,1 0 0,-1 0 0,0 0 0,0 0 0,-1-4 0,0-5 0,-1 0 0,-1 1 0,0 0 0,-1 0 0,-6-14 0,6 16 0,0 1 0,-1 0 0,0 0 0,-1 1 0,1-1 0,-12-10 0,13 15 0,0-1 0,0 1 0,-1 0 0,1 0 0,-1 0 0,0 0 0,1 1 0,-1 0 0,0 0 0,0 0 0,-1 1 0,-9-2 0,14 2-47,0 1 0,0 0 0,-1 0 0,1 0 0,0 0 0,-1 0 0,1 1 0,0-1 0,0 0-1,-1 0 1,1 1 0,0-1 0,0 1 0,0-1 0,-1 1 0,1 0 0,0-1 0,0 1 0,0 0 0,0 0 0,0 0 0,0 0-1,1 0 1,-1 0 0,0 0 0,0 0 0,1 0 0,-2 2 0,-2 8-6779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4.667"/>
    </inkml:context>
    <inkml:brush xml:id="br0">
      <inkml:brushProperty name="width" value="0.05" units="cm"/>
      <inkml:brushProperty name="height" value="0.05" units="cm"/>
    </inkml:brush>
  </inkml:definitions>
  <inkml:trace contextRef="#ctx0" brushRef="#br0">1 95 24575,'0'-8'0,"0"1"0,0-1 0,1 0 0,0 0 0,1 1 0,0-1 0,0 0 0,1 1 0,-1 0 0,5-8 0,-7 15 0,0 0 0,0 0 0,0 0 0,0 0 0,0-1 0,0 1 0,0 0 0,1 0 0,-1 0 0,0 0 0,0-1 0,0 1 0,0 0 0,0 0 0,0 0 0,0 0 0,1 0 0,-1-1 0,0 1 0,0 0 0,0 0 0,0 0 0,0 0 0,1 0 0,-1 0 0,0 0 0,0 0 0,0 0 0,1 0 0,-1 0 0,0 0 0,0 0 0,0-1 0,0 1 0,1 0 0,-1 1 0,0-1 0,0 0 0,0 0 0,1 0 0,-1 0 0,0 0 0,0 0 0,0 0 0,0 0 0,1 0 0,-1 0 0,0 0 0,0 0 0,0 1 0,5 12 0,-2 18 0,-4 66 0,-25 177 0,25-269 0,0 3 0,0 0 0,0 0 0,1 0 0,1 0 0,-1 0 0,1 0 0,0 0 0,1 0 0,0 0 0,4 12 0,-4-17 0,0 0 0,0 1 0,0-1 0,0 0 0,1 0 0,-1 0 0,1 0 0,0 0 0,0-1 0,0 1 0,0-1 0,0 0 0,0 0 0,1 0 0,-1 0 0,1-1 0,-1 1 0,1-1 0,0 0 0,0 0 0,-1 0 0,1-1 0,7 1 0,15-1-1365,-1-3-5461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24.971"/>
    </inkml:context>
    <inkml:brush xml:id="br0">
      <inkml:brushProperty name="width" value="0.05" units="cm"/>
      <inkml:brushProperty name="height" value="0.05" units="cm"/>
    </inkml:brush>
  </inkml:definitions>
  <inkml:trace contextRef="#ctx0" brushRef="#br0">1 0 24575,'0'3'0,"3"1"0,3 3 0,8 0 0,6-1 0,9-2 0,5 2 0,2-1 0,2 0 0,-3-2 0,-8-2-8191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4.080"/>
    </inkml:context>
    <inkml:brush xml:id="br0">
      <inkml:brushProperty name="width" value="0.05" units="cm"/>
      <inkml:brushProperty name="height" value="0.05" units="cm"/>
    </inkml:brush>
  </inkml:definitions>
  <inkml:trace contextRef="#ctx0" brushRef="#br0">930 1 24575,'-28'0'0,"-1"2"0,1 2 0,0 0 0,0 2 0,0 0 0,1 3 0,-44 18 0,36-10 0,2 1 0,0 1 0,1 2 0,1 1 0,-34 33 0,20-11 0,3 2 0,1 1 0,2 3 0,3 1 0,1 1 0,-49 105 0,64-113 0,1 1 0,3 1 0,1 1 0,3 0 0,2 1 0,-6 68 0,14-85 0,1 0 0,2 0 0,1 1 0,1-1 0,2 0 0,1-1 0,1 1 0,2-1 0,1 0 0,1-1 0,17 30 0,-10-28-18,1 0 0,2-2 0,1 0 0,1-1 0,1-2 0,49 42 0,-35-38-38,1-2 0,2-1 0,1-2 1,67 28-1,-33-23-12,1-4 1,2-3-1,0-3 0,2-4 1,142 9-1,-144-20 68,1-4 0,-1-4 0,0-2 0,0-5 0,104-25 0,-133 21 0,-2-1 0,0-3 0,-2-1 0,0-3 0,-1-1 0,-1-3 0,-1-1 0,-1-2 0,54-51 0,-58 43 0,-2-2 0,-2-1 0,-1-2 0,-2-1 0,-2-2 0,-3 0 0,38-87 0,-49 94 0,-1-1 0,-2 0 0,-2 0 0,-2-1 0,-1-1 0,-2 1 0,-2-1 0,-2 0 0,-1 0 0,-10-65 0,5 81 0,0 1 0,-2 0 0,-1 1 0,-1-1 0,-1 2 0,-1-1 0,-1 1 0,-1 1 0,-1 0 0,0 1 0,-25-26 0,12 19 0,-2 1 0,0 1 0,-1 2 0,-2 1 0,0 1 0,-61-28 0,8 11 0,-2 4 0,-161-39 0,-191-1 0,176 53-12,215 21 49,1 1 0,-1 3 0,-71 14-1,66-3-860,11 2-5867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4.859"/>
    </inkml:context>
    <inkml:brush xml:id="br0">
      <inkml:brushProperty name="width" value="0.05" units="cm"/>
      <inkml:brushProperty name="height" value="0.05" units="cm"/>
    </inkml:brush>
  </inkml:definitions>
  <inkml:trace contextRef="#ctx0" brushRef="#br0">0 309 24575,'1'11'0,"1"-1"0,0 1 0,0-1 0,1 0 0,0 0 0,5 11 0,4 10 0,70 243 0,-82-273 0,0 0 0,0 0 0,1 0 0,-1 0 0,0 0 0,1 0 0,-1 0 0,0 0 0,1 0 0,-1 0 0,1 0 0,0 0 0,-1 0 0,1 0 0,0 0 0,0-1 0,-1 1 0,1 0 0,1 0 0,-1-1 0,-1 0 0,1 0 0,0 0 0,-1 0 0,1-1 0,-1 1 0,1 0 0,-1-1 0,1 1 0,-1 0 0,1-1 0,-1 1 0,1 0 0,-1-1 0,0 1 0,1-1 0,-1 1 0,0-1 0,1 1 0,-1-1 0,0 1 0,1-1 0,-1 1 0,0-2 0,16-47 0,-14 43 0,15-78 0,-3-1 0,3-108 0,4-28 0,-20 215 0,0 0 0,0 0 0,0 0 0,0 1 0,1-1 0,5-10 0,-6 15 0,0 0 0,0-1 0,0 1 0,0 0 0,0 0 0,0 0 0,1 0 0,-1 0 0,0 0 0,1 0 0,-1 0 0,0 1 0,1-1 0,-1 0 0,1 1 0,-1-1 0,1 1 0,0 0 0,-1 0 0,1-1 0,-1 1 0,1 0 0,0 0 0,-1 0 0,1 0 0,-1 1 0,1-1 0,-1 0 0,4 2 0,16 5 0,-1 2 0,1 0 0,-1 1 0,-1 1 0,0 1 0,25 20 0,-26-18 0,-1 0 0,0 1 0,25 30 0,-38-41 0,0 0 0,-1 0 0,0 1 0,0 0 0,0 0 0,0 0 0,-1 0 0,0 0 0,0 0 0,0 0 0,-1 1 0,0-1 0,0 1 0,0-1 0,-1 1 0,1-1 0,-1 1 0,-1 0 0,1-1 0,-2 9 0,-1-8 0,1 0 0,-1-1 0,0 0 0,-1 1 0,1-1 0,-1-1 0,0 1 0,0 0 0,-1-1 0,1 0 0,-1 0 0,0 0 0,0-1 0,0 0 0,-1 0 0,-9 4 0,-9 4 0,0-2 0,-39 8 0,61-16 0,-12 3 0,8-2 0,-1 0 0,0 0 0,0-1 0,0 1 0,1-2 0,-1 1 0,0-1 0,-13-1 0,20 1 0,0 0 0,0 0 0,1 0 0,-1 0 0,0 0 0,0 0 0,0 0 0,0 0 0,0 0 0,0 0 0,0 0 0,1-1 0,-1 1 0,0 0 0,0 0 0,0 0 0,0 0 0,0 0 0,0 0 0,0-1 0,0 1 0,0 0 0,0 0 0,0 0 0,0 0 0,0 0 0,0 0 0,0-1 0,0 1 0,0 0 0,0 0 0,0 0 0,0 0 0,0 0 0,0-1 0,0 1 0,0 0 0,0 0 0,0 0 0,0 0 0,0 0 0,0 0 0,0-1 0,0 1 0,0 0 0,-1 0 0,1 0 0,0 0 0,0 0 0,0 0 0,0 0 0,0 0 0,0-1 0,0 1 0,-1 0 0,1 0 0,0 0 0,13-4 0,-2 3 0,1 0 0,0 0 0,0 1 0,0 1 0,-1 0 0,1 0 0,0 2 0,-1-1 0,0 1 0,1 1 0,17 8 0,-17-7 0,0 1 0,-1 1 0,0 0 0,0 1 0,0 0 0,-1 0 0,0 1 0,-1 0 0,0 1 0,10 14 0,-16-19 0,0 0 0,0 0 0,0 0 0,-1 1 0,1-1 0,-1 1 0,-1 0 0,1-1 0,-1 1 0,0 0 0,0 10 0,-1-13 0,0 1 0,0-1 0,-1 0 0,1 0 0,-1 0 0,0 1 0,0-1 0,0 0 0,-1 0 0,1 0 0,-1-1 0,1 1 0,-1 0 0,0 0 0,0-1 0,0 1 0,-1-1 0,1 0 0,-1 0 0,1 0 0,-1 0 0,-4 3 0,-5 1 38,0 0 0,-1-1 0,1-1 0,-1 0 0,0 0 0,0-2 0,0 1 0,-20 0 0,24-3-160,1 1 0,-1-1 0,0-1 0,0 0 0,1 0 0,-1-1 0,0 0 0,1 0 0,0-1 1,-1 0-1,1 0 0,0-1 0,-13-8 0,6-2-6704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5.200"/>
    </inkml:context>
    <inkml:brush xml:id="br0">
      <inkml:brushProperty name="width" value="0.05" units="cm"/>
      <inkml:brushProperty name="height" value="0.05" units="cm"/>
    </inkml:brush>
  </inkml:definitions>
  <inkml:trace contextRef="#ctx0" brushRef="#br0">23 34 24575,'30'-6'0,"-12"2"0,-18 4 0,0 0 0,0 0 0,0 0 0,0 0 0,0 0 0,0 0 0,0 1 0,0-1 0,0 0 0,0 0 0,0 0 0,0 0 0,0 0 0,0 0 0,0 0 0,0 0 0,0 1 0,0-1 0,0 0 0,0 0 0,0 0 0,0 0 0,0 0 0,0 0 0,0 0 0,0 0 0,0 0 0,0 1 0,0-1 0,0 0 0,0 0 0,0 0 0,0 0 0,0 0 0,1 0 0,-1 0 0,0 0 0,0 0 0,0 0 0,0 0 0,0 0 0,0 0 0,0 0 0,0 0 0,0 0 0,1 0 0,-1 0 0,0 0 0,0 0 0,0 0 0,0 0 0,-8 9 0,1 0 0,0 0 0,1 0 0,-1 1 0,2-1 0,0 2 0,0-1 0,0 0 0,1 1 0,1 0 0,0 0 0,1 0 0,0 0 0,0 1 0,1-1 0,1 0 0,0 1 0,0-1 0,4 18 0,-3-16 0,1 0 0,1-1 0,0 1 0,1 0 0,1-1 0,-1 0 0,2 0 0,0-1 0,0 1 0,1-1 0,1 0 0,-1-1 0,2 0 0,0 0 0,0-1 0,19 15 0,-23-20 0,0-1 0,0 0 0,0 0 0,1-1 0,-1 1 0,1-1 0,-1 0 0,1-1 0,0 0 0,0 0 0,0 0 0,-1 0 0,1-1 0,0 0 0,0 0 0,0-1 0,11-1 0,-11 0 0,0-1 0,1 1 0,-1-1 0,0 0 0,0-1 0,-1 1 0,1-1 0,-1 0 0,0-1 0,0 1 0,0-1 0,0 0 0,-1 0 0,0 0 0,5-10 0,-1 3 0,-1-1 0,-1 0 0,0 0 0,-1 0 0,0-1 0,-1 0 0,-1 0 0,0 0 0,-1-1 0,-1 1 0,0 0 0,-1-1 0,-2-25 0,0 30 0,1 1 0,-1 0 0,-1-1 0,0 1 0,0 0 0,-1 0 0,0 1 0,-1-1 0,1 1 0,-2 0 0,1 0 0,-1 0 0,0 1 0,-1 0 0,0 0 0,0 0 0,0 1 0,-1 0 0,0 1 0,0 0 0,-13-6 0,13 7-97,1 1-1,-1 0 1,0 0-1,0 1 1,0 0-1,0 1 1,0 0-1,-1 0 1,1 0-1,0 1 1,0 1-1,-1-1 0,-12 4 1,-11 6-6729</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6.352"/>
    </inkml:context>
    <inkml:brush xml:id="br0">
      <inkml:brushProperty name="width" value="0.05" units="cm"/>
      <inkml:brushProperty name="height" value="0.05" units="cm"/>
    </inkml:brush>
  </inkml:definitions>
  <inkml:trace contextRef="#ctx0" brushRef="#br0">57 18 24575,'0'0'0,"0"-1"0,0 0 0,0 1 0,0-1 0,0 0 0,0 1 0,0-1 0,0 0 0,0 1 0,-1-1 0,1 0 0,0 1 0,0-1 0,0 1 0,-1-1 0,1 0 0,0 1 0,-1-1 0,1 1 0,-1-1 0,1 1 0,-1-1 0,1 1 0,-1 0 0,1-1 0,-1 1 0,1-1 0,-1 1 0,1 0 0,-1-1 0,1 1 0,-1 0 0,0 0 0,1 0 0,-1-1 0,0 1 0,1 0 0,-1 0 0,0 0 0,1 0 0,-1 0 0,0 0 0,1 0 0,-1 0 0,0 1 0,1-1 0,-1 0 0,1 0 0,-1 0 0,0 1 0,1-1 0,-1 0 0,1 1 0,-1-1 0,1 0 0,-1 1 0,1-1 0,-1 1 0,1-1 0,-1 1 0,1-1 0,0 1 0,-1-1 0,1 1 0,0-1 0,-1 1 0,1 0 0,0 0 0,-4 21 0,0 0 0,2 0 0,1 0 0,3 40 0,0-10 0,-1 127 0,-1 211 0,-1-387 3,1 15-277,0 0 1,-2 0-1,0 0 0,-9 30 1,5-34-6553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6.683"/>
    </inkml:context>
    <inkml:brush xml:id="br0">
      <inkml:brushProperty name="width" value="0.05" units="cm"/>
      <inkml:brushProperty name="height" value="0.05" units="cm"/>
    </inkml:brush>
  </inkml:definitions>
  <inkml:trace contextRef="#ctx0" brushRef="#br0">34 1 24575,'-3'0'0,"-3"0"0,-2 3 0,2 4 0,1 3 0,1 4 0,2 1 0,4 2 0,5 3 0,3 5 0,7 0 0,2 3 0,5-2 0,4-2 0,2-1 0,0-6 0,0-5 0,-5-5-8191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7.005"/>
    </inkml:context>
    <inkml:brush xml:id="br0">
      <inkml:brushProperty name="width" value="0.05" units="cm"/>
      <inkml:brushProperty name="height" value="0.05" units="cm"/>
    </inkml:brush>
  </inkml:definitions>
  <inkml:trace contextRef="#ctx0" brushRef="#br0">224 81 24575,'3'-3'0,"4"-6"0,1-5 0,1-3 0,0-2 0,-5 6 0,-5 8 0,-7 7 0,-4 10 0,-5 8 0,-7 7 0,-4 1 0,-7 2 0,-2-1 0,-2 0 0,4-2 0,7-5-8191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7.652"/>
    </inkml:context>
    <inkml:brush xml:id="br0">
      <inkml:brushProperty name="width" value="0.05" units="cm"/>
      <inkml:brushProperty name="height" value="0.05" units="cm"/>
    </inkml:brush>
  </inkml:definitions>
  <inkml:trace contextRef="#ctx0" brushRef="#br0">306 13 24575,'-53'-13'0,"43"13"0,0 0 0,-1 0 0,1 1 0,0 1 0,0 0 0,0 0 0,0 0 0,0 2 0,0-1 0,0 1 0,1 0 0,0 1 0,0 0 0,0 1 0,1 0 0,0 0 0,0 1 0,-9 9 0,11-10 0,0 0 0,0 1 0,1-1 0,-1 1 0,2 0 0,-1 1 0,1-1 0,0 1 0,1-1 0,0 1 0,0 0 0,0 0 0,1 1 0,0-1 0,1 1 0,0-1 0,0 0 0,1 1 0,0 0 0,1-1 0,0 1 0,2 11 0,-1-14 0,0-1 0,1 0 0,-1 1 0,1-1 0,0 0 0,0-1 0,0 1 0,1-1 0,-1 1 0,1-1 0,0 0 0,1 0 0,-1-1 0,1 1 0,0-1 0,-1 0 0,1 0 0,0-1 0,1 1 0,-1-1 0,0 0 0,1-1 0,-1 1 0,1-1 0,0 0 0,-1-1 0,1 1 0,9-1 0,-9 0 0,0-1 0,1 1 0,-1-1 0,0 0 0,0-1 0,0 1 0,0-1 0,0 0 0,0-1 0,0 1 0,-1-1 0,1-1 0,-1 1 0,0-1 0,0 1 0,0-1 0,0-1 0,-1 1 0,0-1 0,0 0 0,0 0 0,0 0 0,-1 0 0,0-1 0,5-11 0,-5 8 0,-1-1 0,-1 0 0,1 0 0,-1 0 0,-1 0 0,0 0 0,0 0 0,-1 0 0,-1 0 0,1 0 0,-2 0 0,1 0 0,-1 1 0,-1-1 0,1 1 0,-7-9 0,7 11 0,-1 1 0,0 0 0,0 0 0,-1 0 0,1 1 0,-1 0 0,-1 0 0,1 0 0,-1 0 0,-7-4 0,8 6 0,1 1 0,-1 0 0,0 0 0,0 0 0,0 0 0,0 1 0,0 0 0,0 0 0,-1 1 0,1-1 0,0 1 0,0 0 0,-1 0 0,1 1 0,-6 1 0,8-2-105,1 1 0,-1 0 0,1-1 0,-1 1 0,1 0 0,-1 1 0,1-1 0,0 0 0,0 1 0,0-1 0,0 1 0,-3 3 0,-5 7-6721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50.891"/>
    </inkml:context>
    <inkml:brush xml:id="br0">
      <inkml:brushProperty name="width" value="0.05" units="cm"/>
      <inkml:brushProperty name="height" value="0.05" units="cm"/>
    </inkml:brush>
  </inkml:definitions>
  <inkml:trace contextRef="#ctx0" brushRef="#br0">113 337 24575,'-38'-83'0,"-17"-33"0,49 106 0,4 7 0,0 0 0,1 0 0,-1 0 0,1 0 0,-1 0 0,1 0 0,-1-6 0,2 8 0,0 0 0,0-1 0,0 1 0,0-1 0,0 1 0,1 0 0,-1-1 0,0 1 0,1 0 0,0-1 0,-1 1 0,1 0 0,0 0 0,-1 0 0,1-1 0,0 1 0,0 0 0,0 0 0,0 0 0,0 0 0,0 0 0,2-1 0,8-6 0,1 1 0,0 0 0,0 0 0,0 1 0,1 1 0,0 0 0,25-6 0,-17 7 0,-1 0 0,1 2 0,0 0 0,32 1 0,-44 2 0,1 0 0,-1 0 0,0 1 0,0 0 0,0 0 0,0 1 0,0 0 0,0 1 0,-1 0 0,12 7 0,-17-9 0,0 0 0,0 1 0,0-1 0,-1 1 0,1 0 0,-1 0 0,1 0 0,-1 0 0,0 0 0,0 1 0,0-1 0,-1 0 0,1 1 0,-1 0 0,0-1 0,0 1 0,0 0 0,-1-1 0,1 1 0,-1 0 0,0 0 0,0 0 0,0-1 0,0 1 0,-1 0 0,1 0 0,-3 6 0,-2 4 0,0-1 0,0 0 0,-1 0 0,-1-1 0,0 0 0,-1 0 0,0 0 0,-1-1 0,0 0 0,-1-1 0,-11 10 0,-9 5 0,0-1 0,-60 35 0,67-43 0,23-16 0,0 1 0,0-1 0,0 0 0,0 0 0,0 0 0,0 0 0,0 1 0,0-1 0,0 0 0,0 0 0,0 0 0,0 0 0,0 1 0,0-1 0,0 0 0,0 0 0,0 0 0,0 0 0,0 1 0,0-1 0,1 0 0,-1 0 0,0 0 0,0 0 0,0 0 0,0 0 0,0 1 0,0-1 0,0 0 0,0 0 0,1 0 0,-1 0 0,0 0 0,0 0 0,0 0 0,0 0 0,1 0 0,-1 1 0,0-1 0,0 0 0,0 0 0,0 0 0,0 0 0,1 0 0,-1 0 0,0 0 0,0 0 0,0 0 0,0 0 0,1 0 0,-1 0 0,0 0 0,0-1 0,0 1 0,0 0 0,1 0 0,-1 0 0,0 0 0,0 0 0,51-11 0,269-66 0,-231 60 0,148-7 0,-236 24 0,10-1 0,0 0 0,0 1 0,0 0 0,0 1 0,0 0 0,0 1 0,-1 0 0,1 1 0,18 6 0,-28-8 0,0-1 0,0 1 0,1 0 0,-1-1 0,0 1 0,0 0 0,0 0 0,0 0 0,0-1 0,0 1 0,-1 0 0,1 0 0,0 1 0,0-1 0,-1 0 0,1 0 0,-1 0 0,1 0 0,-1 1 0,1-1 0,-1 0 0,0 0 0,1 1 0,-1-1 0,0 0 0,0 0 0,0 1 0,0-1 0,0 0 0,0 1 0,0-1 0,-1 0 0,1 0 0,0 1 0,-1-1 0,1 0 0,-1 0 0,0 1 0,1-1 0,-1 0 0,0 0 0,1 0 0,-1 0 0,0 0 0,-1 1 0,-4 5 0,-1 0 0,1-1 0,-1 1 0,-15 9 0,-23 14 0,-3-1 0,-71 32 0,118-60 0,1-1 0,-1 0 0,1 1 0,0-1 0,-1 0 0,1 1 0,-1-1 0,1 0 0,-1 0 0,1 1 0,-1-1 0,1 0 0,-1 0 0,0 0 0,1 0 0,-1 0 0,1 0 0,-1 0 0,1 0 0,-1 0 0,1 0 0,-1 0 0,0 0 0,1 0 0,-1 0 0,1 0 0,-1-1 0,11-11 0,25-18 0,-34 29 0,133-95 0,-132 95-114,-1 0 1,0 0-1,1 0 0,-1 0 0,0 0 1,0 0-1,0 0 0,0-1 0,0 1 1,0 0-1,1-3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8.093"/>
    </inkml:context>
    <inkml:brush xml:id="br0">
      <inkml:brushProperty name="width" value="0.05" units="cm"/>
      <inkml:brushProperty name="height" value="0.05" units="cm"/>
    </inkml:brush>
  </inkml:definitions>
  <inkml:trace contextRef="#ctx0" brushRef="#br0">80 57 24575,'0'-6'0,"0"0"0,-1 0 0,1 1 0,-1-1 0,0 0 0,-1 0 0,-4-10 0,4 17 0,0 7 0,0 10 0,-1 70 0,-4 0 0,-27 129 0,33-216 0,1 3 0,-1 0 0,0 0 0,0 0 0,-1-1 0,1 1 0,-1 0 0,-2 3 0,0-6 0,3-8 0,2-10 0,3-1 0,0 1 0,2 0 0,0 0 0,15-30 0,-17 39 0,1 0 0,-1 0 0,2 0 0,-1 1 0,1 0 0,0 0 0,1 0 0,0 1 0,0 0 0,0 0 0,10-6 0,-15 11 0,1 0 0,0-1 0,0 1 0,-1 0 0,1 1 0,0-1 0,0 0 0,0 1 0,0 0 0,0-1 0,0 1 0,0 0 0,0 1 0,0-1 0,-1 0 0,1 1 0,4 1 0,-2 0 0,-1 0 0,0 0 0,1 1 0,-1-1 0,0 1 0,-1 0 0,1 0 0,0 0 0,5 7 0,0 2 0,0 1 0,0 0 0,-1 1 0,-1 0 0,9 22 0,-13-27 0,0 0 0,0 1 0,-1-1 0,0 0 0,0 1 0,-1-1 0,-1 19 0,0-25 0,0 0 0,0-1 0,-1 1 0,1 0 0,-1 0 0,0 0 0,0-1 0,0 1 0,0 0 0,0-1 0,-1 1 0,1-1 0,-1 1 0,0-1 0,1 0 0,-1 1 0,0-1 0,0 0 0,-1 0 0,1-1 0,0 1 0,-1 0 0,1-1 0,-1 1 0,1-1 0,-1 0 0,0 0 0,1 0 0,-1 0 0,-3 0 0,-4 0-151,1 0-1,-1-1 0,1-1 0,0 1 1,-1-2-1,1 1 0,0-1 1,-18-6-1,-6-3-6674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8.400"/>
    </inkml:context>
    <inkml:brush xml:id="br0">
      <inkml:brushProperty name="width" value="0.05" units="cm"/>
      <inkml:brushProperty name="height" value="0.05" units="cm"/>
    </inkml:brush>
  </inkml:definitions>
  <inkml:trace contextRef="#ctx0" brushRef="#br0">60 1 24575,'2'2'0,"0"0"0,-1 1 0,1-1 0,-1 1 0,0-1 0,0 1 0,0 0 0,0-1 0,0 1 0,0 0 0,-1 0 0,1 3 0,1 40 0,-2-32 0,9 101 0,-4-83 0,-3 1 0,0 0 0,-6 62 0,4-91-49,-1-1 1,1 1-1,-1-1 0,0 0 0,0 1 1,-1-1-1,1 0 0,0 1 0,-1-1 1,0 0-1,0 0 0,0 0 0,0-1 1,0 1-1,-1 0 0,1-1 0,-1 0 1,0 1-1,0-1 0,0 0 0,0 0 1,0-1-1,0 1 0,0-1 0,0 1 0,-1-1 1,-6 1-1,-14 3-6777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8.720"/>
    </inkml:context>
    <inkml:brush xml:id="br0">
      <inkml:brushProperty name="width" value="0.05" units="cm"/>
      <inkml:brushProperty name="height" value="0.05" units="cm"/>
    </inkml:brush>
  </inkml:definitions>
  <inkml:trace contextRef="#ctx0" brushRef="#br0">1 1 24575,'3'0'0,"-2"3"0,-2 4 0,-2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9.058"/>
    </inkml:context>
    <inkml:brush xml:id="br0">
      <inkml:brushProperty name="width" value="0.05" units="cm"/>
      <inkml:brushProperty name="height" value="0.05" units="cm"/>
    </inkml:brush>
  </inkml:definitions>
  <inkml:trace contextRef="#ctx0" brushRef="#br0">81 111 24575,'3'0'0,"0"1"0,0 0 0,0 0 0,-1 0 0,1 1 0,0-1 0,-1 1 0,1-1 0,2 3 0,16 8 0,-13-10 0,0 0 0,0 0 0,0-1 0,1 0 0,-1 0 0,17-1 0,-21 0 0,1-1 0,-1 1 0,0-1 0,0 0 0,0 0 0,0-1 0,0 1 0,0-1 0,0 0 0,0 0 0,-1 0 0,1 0 0,-1-1 0,1 1 0,4-5 0,-8 6 0,1 0 0,-1 0 0,1 0 0,-1 0 0,0 0 0,1-1 0,-1 1 0,0 0 0,0 0 0,1 0 0,-1 0 0,0 0 0,0 0 0,0-1 0,0 1 0,-1 0 0,1 0 0,0 0 0,0 0 0,-1 0 0,1 0 0,-1 0 0,1 0 0,-1 0 0,1 0 0,-1 0 0,0 0 0,1 0 0,-1 0 0,0 0 0,-1-1 0,-29-26 0,30 28 0,-7-7 0,-2 0 0,1 1 0,-1 0 0,0 0 0,0 1 0,0 0 0,-18-4 0,24 8 0,1 0 0,0 1 0,-1-1 0,1 1 0,-1 0 0,1 0 0,-1 1 0,1-1 0,-1 0 0,1 1 0,-1 0 0,1 0 0,0 0 0,-1 1 0,1-1 0,0 1 0,0-1 0,0 1 0,0 0 0,0 0 0,1 0 0,-1 1 0,1-1 0,-1 1 0,1-1 0,0 1 0,0 0 0,-3 5 0,-2 3 43,0 1 0,1-1-1,1 1 1,0 1 0,0-1-1,1 1 1,-3 17 0,6-26-98,1 0-1,-1-1 1,1 1 0,0 0 0,0-1 0,0 1 0,0 0 0,1 0 0,-1-1 0,1 1 0,0 0 0,0-1 0,0 1 0,1-1 0,-1 0 0,1 1 0,0-1 0,0 0 0,0 0 0,0 0-1,0 0 1,1 0 0,0 0 0,-1-1 0,1 1 0,0-1 0,0 0 0,0 0 0,0 0 0,5 2 0,14 4-6771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9.374"/>
    </inkml:context>
    <inkml:brush xml:id="br0">
      <inkml:brushProperty name="width" value="0.05" units="cm"/>
      <inkml:brushProperty name="height" value="0.05" units="cm"/>
    </inkml:brush>
  </inkml:definitions>
  <inkml:trace contextRef="#ctx0" brushRef="#br0">191 444 24575,'-14'0'0,"0"0"0,-1 2 0,1-1 0,0 2 0,0 0 0,-17 6 0,27-7 0,-1-1 0,1 1 0,0 0 0,0 0 0,0 1 0,0-1 0,0 1 0,1 0 0,-1 0 0,1 0 0,-1 0 0,1 1 0,0-1 0,1 1 0,-1 0 0,1 0 0,-1 0 0,1 0 0,0 0 0,1 0 0,-1 1 0,1-1 0,-1 6 0,1-7 10,1-1-1,0 1 1,0 0-1,0-1 1,0 1-1,0 0 1,1-1-1,-1 1 1,1 0-1,0-1 1,-1 1-1,1-1 0,0 1 1,1-1-1,-1 0 1,0 1-1,3 2 1,-1-2 7,0 1 0,1-1 0,-1 0 0,1 0 0,0 0 0,-1-1 0,1 1 0,1-1 1,4 2-1,2 0-261,1 0 0,0 0 0,0-2 0,0 1 1,0-2-1,21 2 0,0-4-6582</inkml:trace>
  <inkml:trace contextRef="#ctx0" brushRef="#br0" timeOffset="1">447 0 24575,'-3'3'0,"-1"7"0,-2 7 0,-1 10 0,1 12 0,2 7 0,1 8 0,4 4 0,2 3 0,4 0 0,0-4 0,-1-4 0,2-5 0,-2-7 0,0-5 0,-3-9-8191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0:59.684"/>
    </inkml:context>
    <inkml:brush xml:id="br0">
      <inkml:brushProperty name="width" value="0.05" units="cm"/>
      <inkml:brushProperty name="height" value="0.05" units="cm"/>
    </inkml:brush>
  </inkml:definitions>
  <inkml:trace contextRef="#ctx0" brushRef="#br0">1 101 24575,'0'-3'0,"3"-7"0,3-4 0,8-3 0,6-2 0,6 3 0,7 4 0,4 4 0,4 6 0,1 7 0,-1 2 0,-7 0-8191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2.029"/>
    </inkml:context>
    <inkml:brush xml:id="br0">
      <inkml:brushProperty name="width" value="0.05" units="cm"/>
      <inkml:brushProperty name="height" value="0.05" units="cm"/>
    </inkml:brush>
  </inkml:definitions>
  <inkml:trace contextRef="#ctx0" brushRef="#br0">197 103 24575,'2'-5'0,"-1"1"0,1-1 0,0 1 0,0 0 0,0 0 0,1 0 0,0 0 0,-1 0 0,1 0 0,7-6 0,0-1 0,-9 10 0,0 0 0,0 0 0,-1 0 0,1 0 0,0 0 0,-1 0 0,1 0 0,0 0 0,-1 0 0,1 0 0,-1-1 0,0 1 0,1 0 0,-1 0 0,0 0 0,0-1 0,1 1 0,-1 0 0,0 0 0,0-1 0,-1-1 0,1 2 0,-1 1 0,0-1 0,1 0 0,-1 0 0,0 1 0,1-1 0,-1 0 0,0 1 0,0-1 0,0 1 0,0-1 0,1 1 0,-1-1 0,0 1 0,0-1 0,0 1 0,0 0 0,0 0 0,0-1 0,-1 1 0,-6-1 0,0 1 0,0 0 0,0 0 0,0 1 0,-11 2 0,9-1 0,0 1 0,1 0 0,0 0 0,-1 1 0,1 1 0,1-1 0,-1 1 0,0 1 0,1 0 0,-11 10 0,16-13 0,0-1 0,0 1 0,0 1 0,0-1 0,1 0 0,0 1 0,-1-1 0,1 1 0,1 0 0,-1-1 0,0 1 0,1 0 0,0 0 0,0 0 0,0 0 0,0 1 0,1-1 0,-1 0 0,1 0 0,0 0 0,1 0 0,-1 1 0,1-1 0,0 0 0,0 0 0,0 0 0,3 7 0,4 2 0,0 1 0,1-1 0,1 0 0,0-1 0,1 0 0,0-1 0,1 0 0,21 15 0,-14-11 0,-1 1 0,27 31 0,-43-46 0,-1 1 0,0-1 0,0 1 0,0-1 0,0 1 0,0-1 0,0 1 0,-1-1 0,1 1 0,0 0 0,-1 0 0,0-1 0,1 1 0,-1 0 0,0 0 0,0-1 0,0 1 0,0 2 0,0-2 0,-1-1 0,1 0 0,-1 0 0,0 0 0,0 0 0,1 0 0,-1 0 0,0-1 0,0 1 0,0 0 0,0 0 0,0-1 0,0 1 0,0 0 0,0-1 0,0 1 0,0-1 0,0 1 0,-1-1 0,1 0 0,0 1 0,0-1 0,0 0 0,-1 0 0,1 0 0,0 0 0,0 0 0,-2 0 0,-6 0 0,-1-1 0,1 0 0,0-1 0,-1 0 0,1 0 0,0-1 0,-16-7 0,6 2 0,1-1 0,-27-20 0,23 12-1365,6 1-5461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2.362"/>
    </inkml:context>
    <inkml:brush xml:id="br0">
      <inkml:brushProperty name="width" value="0.05" units="cm"/>
      <inkml:brushProperty name="height" value="0.05" units="cm"/>
    </inkml:brush>
  </inkml:definitions>
  <inkml:trace contextRef="#ctx0" brushRef="#br0">102 30 24575,'0'0'0,"0"0"0,0 0 0,1 0 0,-1 1 0,0-1 0,0 0 0,0 0 0,0 0 0,1 0 0,-1 0 0,0 0 0,0 0 0,0 0 0,1 0 0,-1-1 0,0 1 0,0 0 0,0 0 0,0 0 0,1 0 0,-1 0 0,0 0 0,0 0 0,0 0 0,0 0 0,1 0 0,-1-1 0,0 1 0,0 0 0,0 0 0,0 0 0,0 0 0,0 0 0,0-1 0,1 1 0,-1 0 0,0 0 0,0 0 0,0 0 0,0-1 0,0 1 0,0 0 0,0 0 0,0 0 0,0-1 0,0 1 0,0 0 0,0 0 0,0 0 0,0 0 0,0-1 0,0 1 0,0 0 0,-1-1 0,1 1 0,0-1 0,-1 1 0,1 0 0,0-1 0,-1 1 0,1 0 0,-1 0 0,1-1 0,-1 1 0,1 0 0,0 0 0,-1-1 0,1 1 0,-1 0 0,1 0 0,-1 0 0,1 0 0,-1 0 0,1 0 0,-1 0 0,1 0 0,-2 0 0,0 0 0,-1 0 0,0 1 0,1-1 0,-1 1 0,0-1 0,1 1 0,-1 0 0,1 0 0,-1 0 0,1 1 0,0-1 0,-1 1 0,1-1 0,0 1 0,0 0 0,0-1 0,0 1 0,1 0 0,-4 4 0,3-2 0,0 0 0,0 1 0,0-1 0,1 0 0,-1 1 0,1-1 0,0 1 0,0-1 0,1 1 0,0 8 0,0-2 0,1 0 0,0-1 0,1 1 0,0 0 0,0-1 0,1 1 0,1-1 0,0 0 0,6 12 0,-5-15 0,0 0 0,0-1 0,0 1 0,1-1 0,0 0 0,0 0 0,0-1 0,1 0 0,0 0 0,0-1 0,0 1 0,14 4 0,-18-7 0,0-1 0,0 0 0,1 0 0,-1-1 0,0 1 0,0-1 0,1 1 0,-1-1 0,0 0 0,0 0 0,1-1 0,-1 1 0,0-1 0,1 1 0,-1-1 0,0 0 0,0 0 0,0-1 0,0 1 0,0-1 0,0 1 0,0-1 0,-1 0 0,1 0 0,-1 0 0,1 0 0,-1-1 0,0 1 0,0-1 0,0 1 0,0-1 0,0 0 0,0 0 0,-1 1 0,2-5 0,0 1 12,0 0 0,-1-1 0,0 1-1,0-1 1,0 1 0,-1-1 0,0 0-1,-1 0 1,1 0 0,-1 0 0,0 0-1,-1 1 1,0-1 0,0 0 0,0 0 0,-1 1-1,0-1 1,0 0 0,-1 1 0,0 0-1,0 0 1,0 0 0,-1 0 0,0 0-1,0 1 1,0-1 0,-1 1 0,-6-5 0,4 3-102,0 0 0,-1 1 0,0 0 0,0 1 0,-1-1 1,1 2-1,-1-1 0,-1 1 0,1 0 0,0 1 1,-1 0-1,0 1 0,1 0 0,-1 0 0,0 1 0,0 0 1,0 1-1,-19 2 0,0 4-6736</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2.760"/>
    </inkml:context>
    <inkml:brush xml:id="br0">
      <inkml:brushProperty name="width" value="0.05" units="cm"/>
      <inkml:brushProperty name="height" value="0.05" units="cm"/>
    </inkml:brush>
  </inkml:definitions>
  <inkml:trace contextRef="#ctx0" brushRef="#br0">840 144 24575,'-21'-13'0,"-1"2"0,0 0 0,0 1 0,-1 2 0,0 0 0,-1 1 0,0 2 0,0 0 0,0 2 0,0 0 0,0 2 0,-1 0 0,1 2 0,-35 5 0,34-2 0,-1 0 0,1 2 0,0 1 0,0 1 0,1 1 0,0 1 0,1 1 0,0 1 0,1 1 0,0 1 0,1 1 0,0 1 0,-25 26 0,35-30 0,0 1 0,1 0 0,1 0 0,1 0 0,0 1 0,0 1 0,1-1 0,1 1 0,1 0 0,0 1 0,1-1 0,0 1 0,-1 21 0,4-19 0,1 0 0,0-1 0,1 1 0,1 0 0,1-1 0,1 0 0,0 0 0,1 0 0,1 0 0,1-1 0,0 0 0,10 17 0,-1-9 0,0 0 0,1-1 0,2-1 0,0 0 0,2-2 0,0 0 0,1-2 0,1 0 0,0-1 0,1-1 0,1-2 0,1 0 0,0-2 0,31 10 0,-33-14 0,0-1 0,1-1 0,0-1 0,0-2 0,1 0 0,-1-2 0,28-2 0,-32-1 0,0 0 0,0-2 0,-1 0 0,0-2 0,0 0 0,0-1 0,-1-1 0,0-1 0,21-12 0,-18 6 0,-1-1 0,0-1 0,-2 0 0,1-2 0,-2 0 0,-1-1 0,0-1 0,-2-1 0,0 0 0,-2-1 0,0 0 0,12-33 0,-15 33 0,-2-1 0,-1 1 0,-1-1 0,-1-1 0,-1 1 0,-1-1 0,-1 0 0,-1 1 0,-1-1 0,-1 0 0,-2 0 0,0 1 0,-9-33 0,7 43 20,0 0 0,-1 0 0,-1 0 1,0 1-1,-1 0 0,0 0 0,-1 0 0,0 2 0,-1-1 0,0 1 0,-1 0 0,0 1 0,-1 0 0,0 1 0,-1 1 0,-21-12 1,9 8-235,-2 1 1,0 1 0,0 1-1,0 2 1,-1 0 0,0 2-1,-52-3 1,-14 6-6613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3.323"/>
    </inkml:context>
    <inkml:brush xml:id="br0">
      <inkml:brushProperty name="width" value="0.05" units="cm"/>
      <inkml:brushProperty name="height" value="0.05" units="cm"/>
    </inkml:brush>
  </inkml:definitions>
  <inkml:trace contextRef="#ctx0" brushRef="#br0">596 46 24575,'-18'-9'0,"-1"2"0,1 0 0,-1 2 0,0 0 0,0 0 0,-1 2 0,0 1 0,1 0 0,-1 1 0,0 2 0,1 0 0,-1 0 0,-35 9 0,38-5 0,0-1 0,0 2 0,1 1 0,-1 0 0,2 0 0,-1 2 0,1 0 0,0 1 0,1 0 0,0 1 0,1 1 0,0 0 0,1 1 0,1 0 0,-18 26 0,23-30 0,1 0 0,0 0 0,1 1 0,0 0 0,0 0 0,1 0 0,1 0 0,-1 0 0,2 1 0,-1-1 0,1 1 0,1-1 0,0 1 0,2 15 0,0-18 0,0 1 0,0 0 0,1-1 0,0 1 0,1-1 0,-1 0 0,2 0 0,-1 0 0,1-1 0,0 1 0,1-1 0,0 0 0,0-1 0,0 0 0,1 0 0,0 0 0,9 6 0,-2-4-85,-1-1 0,1-1-1,0 0 1,0-1 0,1 0-1,-1-1 1,1-1 0,0 0-1,0-1 1,0 0 0,0-2-1,1 0 1,-1 0 0,0-1-1,26-6 1,-8-2-6741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3.583"/>
    </inkml:context>
    <inkml:brush xml:id="br0">
      <inkml:brushProperty name="width" value="0.05" units="cm"/>
      <inkml:brushProperty name="height" value="0.05" units="cm"/>
    </inkml:brush>
  </inkml:definitions>
  <inkml:trace contextRef="#ctx0" brushRef="#br0">527 236 24575,'3'-4'0,"1"0"0,-1 0 0,-1-1 0,1 0 0,-1 0 0,3-7 0,6-10 0,-7 15 0,-3 4 0,1-1 0,0 1 0,0 0 0,0 0 0,0 0 0,0 0 0,0 0 0,1 1 0,-1-1 0,1 1 0,0-1 0,6-2 0,-9 5 0,1 0 0,-1 0 0,1 0 0,-1 0 0,1 0 0,0 0 0,-1 0 0,1 0 0,-1 1 0,1-1 0,-1 0 0,1 0 0,-1 1 0,1-1 0,-1 0 0,0 1 0,1-1 0,-1 1 0,1-1 0,-1 1 0,0-1 0,1 0 0,-1 1 0,0-1 0,1 1 0,-1-1 0,0 1 0,0 0 0,0-1 0,0 1 0,1-1 0,-1 1 0,0-1 0,0 1 0,0-1 0,0 1 0,0 0 0,0-1 0,0 1 0,-1 0 0,0 26 0,-2-16 0,0 0 0,-1 0 0,0 0 0,-1-1 0,0 0 0,0 0 0,-1 0 0,-1 0 0,0-1 0,-10 11 0,13-15 0,-1 1 0,-1-2 0,1 1 0,0 0 0,-1-1 0,0 0 0,0 0 0,0-1 0,-1 0 0,1 0 0,-1 0 0,0-1 0,1 0 0,-1 0 0,0 0 0,0-1 0,-13 0 0,17-1 0,-1 0 0,0-1 0,0 1 0,0-1 0,0 0 0,0 0 0,1-1 0,-1 1 0,1-1 0,-1 1 0,1-1 0,-1 0 0,1-1 0,0 1 0,0-1 0,-4-3 0,3 1 0,1 1 0,0-1 0,0 0 0,0 0 0,0 0 0,1-1 0,0 1 0,0 0 0,0-1 0,-1-7 0,1 0 0,1-1 0,0 0 0,0 0 0,2 0 0,0 0 0,0 0 0,1 0 0,6-19 0,-4 20 0,0 1 0,1 0 0,0 1 0,9-14 0,-12 22 0,-1 0 0,1 0 0,0 0 0,0 0 0,1 1 0,-1-1 0,1 1 0,-1-1 0,1 1 0,0 0 0,-1 0 0,1 0 0,0 1 0,0-1 0,1 1 0,-1-1 0,0 1 0,0 0 0,1 0 0,4 0 0,-5 1 0,-1 0 0,0 1 0,0-1 0,0 1 0,0 0 0,0 0 0,0-1 0,0 1 0,0 0 0,0 1 0,0-1 0,0 0 0,-1 0 0,1 1 0,-1-1 0,1 1 0,-1 0 0,1-1 0,-1 1 0,0 0 0,0 0 0,0 0 0,0 0 0,0 0 0,0 0 0,0 0 0,0 3 0,3 6 0,-1 1 0,-1 0 0,3 19 0,-3 0 0,-1 0 0,-2 0 0,0 1 0,-3-1 0,-7 32 0,-1-12 0,-2 0 0,-25 58 0,26-77 0,-2 0 0,-1-1 0,-2-1 0,-24 33 0,33-52 0,0 1 0,-1-1 0,0-1 0,-1 1 0,0-2 0,0 0 0,-1 0 0,-1-1 0,1 0 0,-1-1 0,-1-1 0,-19 7 0,27-11 0,1-1 0,0 0 0,-1 0 0,1 0 0,-1-1 0,1 0 0,0 0 0,-1 0 0,1-1 0,-1 0 0,1 0 0,0 0 0,-1-1 0,-9-3 0,12 3 0,0 0 0,0 0 0,0 0 0,0 0 0,1-1 0,-1 1 0,1-1 0,-1 1 0,1-1 0,0 0 0,0 0 0,0 0 0,0 0 0,0 0 0,1 0 0,0-1 0,0 1 0,-1-1 0,2 1 0,-1-1 0,0 1 0,1-1 0,0-6 0,0 0 0,1 1 0,0-1 0,0 0 0,1 0 0,1 1 0,0-1 0,0 1 0,0 0 0,1 0 0,1 0 0,0 0 0,0 1 0,10-13 0,-12 17 0,0 1 0,0 0 0,0-1 0,0 1 0,0 1 0,1-1 0,-1 0 0,1 1 0,-1 0 0,1 0 0,0 0 0,0 0 0,0 0 0,0 1 0,1 0 0,-1 0 0,0 0 0,0 0 0,1 1 0,-1 0 0,1 0 0,-1 0 0,0 0 0,1 0 0,-1 1 0,0 0 0,0 0 0,1 0 0,-1 1 0,0-1 0,0 1 0,6 4 0,-1-1 29,-1 1 0,0 0 0,-1 1-1,0 0 1,0 0 0,0 0 0,-1 1-1,0 0 1,0 0 0,6 13 0,3 10-348,19 55 1,-17-40-727,-8-21-5781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3.884"/>
    </inkml:context>
    <inkml:brush xml:id="br0">
      <inkml:brushProperty name="width" value="0.05" units="cm"/>
      <inkml:brushProperty name="height" value="0.05" units="cm"/>
    </inkml:brush>
  </inkml:definitions>
  <inkml:trace contextRef="#ctx0" brushRef="#br0">155 337 24575,'6'-55'0,"-2"27"0,-4 27 0,0 0 0,0 0 0,1-1 0,-1 1 0,0 0 0,0-1 0,0 1 0,-1 0 0,1 0 0,0-1 0,0 1 0,-1 0 0,1 0 0,-1-1 0,1 1 0,-1 0 0,-1-2 0,2 3 0,-1-1 0,1 1 0,-1-1 0,1 1 0,-1 0 0,0 0 0,1-1 0,-1 1 0,0 0 0,1 0 0,-1 0 0,0 0 0,1 0 0,-1 0 0,0 0 0,1 0 0,-1 0 0,1 0 0,-1 0 0,0 0 0,1 0 0,-1 1 0,-1-1 0,-2 2 0,0 0 0,0 1 0,0-1 0,0 1 0,1-1 0,-1 1 0,1 0 0,-4 5 0,-5 6 0,0 1 0,1 0 0,1 0 0,1 1 0,0 1 0,1 0 0,1 0 0,0 0 0,2 1 0,0 0 0,0 0 0,-1 27 0,5-42 0,1 1 0,1-1 0,-1 1 0,0 0 0,1-1 0,0 1 0,-1-1 0,2 1 0,-1-1 0,0 0 0,1 1 0,-1-1 0,1 0 0,0 0 0,0 0 0,0 0 0,4 3 0,-5-5 0,1 1 0,-1-1 0,1 0 0,-1 0 0,1-1 0,0 1 0,0 0 0,-1-1 0,1 1 0,0 0 0,0-1 0,0 0 0,-1 0 0,1 1 0,0-1 0,0 0 0,0 0 0,0-1 0,0 1 0,0 0 0,-1-1 0,1 1 0,0-1 0,0 1 0,-1-1 0,1 0 0,0 0 0,-1 0 0,1 0 0,0 0 0,-1 0 0,0 0 0,3-3 0,7-6 0,0-1 0,-1 0 0,-1 0 0,0-1 0,12-21 0,31-69 0,-47 90 0,10-19 0,-2-1 0,-1-1 0,-1 0 0,-3-1 0,0 1 0,-2-2 0,3-57 0,-9 90 0,0-1 0,0 1 0,0 0 0,-1-1 0,1 1 0,0 0 0,-1 0 0,0-1 0,1 1 0,-1 0 0,-1-3 0,1 5 0,1 0 0,0 0 0,0 0 0,0 0 0,0 0 0,0-1 0,-1 1 0,1 0 0,0 0 0,0 0 0,0 0 0,-1 0 0,1 0 0,0 0 0,0 0 0,0 0 0,-1 0 0,1 0 0,0 0 0,0 0 0,0 0 0,-1 0 0,1 0 0,0 0 0,0 0 0,-1 0 0,1 0 0,0 0 0,0 0 0,0 0 0,-1 0 0,1 0 0,0 0 0,0 1 0,0-1 0,0 0 0,-1 0 0,-9 15 0,4 0 0,0 0 0,1 1 0,1 0 0,-3 17 0,-5 69 0,11-95 0,-2 26-273,1 1 0,1-1 0,2 0 0,10 61 0,-4-63-6553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4.223"/>
    </inkml:context>
    <inkml:brush xml:id="br0">
      <inkml:brushProperty name="width" value="0.05" units="cm"/>
      <inkml:brushProperty name="height" value="0.05" units="cm"/>
    </inkml:brush>
  </inkml:definitions>
  <inkml:trace contextRef="#ctx0" brushRef="#br0">221 67 24575,'4'-23'0,"-3"20"0,0 1 0,0 0 0,-1-1 0,1 0 0,-1 1 0,0-1 0,0 1 0,0-6 0,0 7 0,-1 0 0,1 0 0,-1 0 0,1 1 0,-1-1 0,1 0 0,-1 0 0,0 0 0,1 0 0,-1 1 0,0-1 0,0 0 0,0 1 0,1-1 0,-1 1 0,0-1 0,0 1 0,0-1 0,0 1 0,0-1 0,0 1 0,0 0 0,0 0 0,0 0 0,0-1 0,0 1 0,-2 0 0,-1 0 0,1 0 0,-1 1 0,1-1 0,-1 0 0,1 1 0,-1 0 0,1 0 0,0 0 0,-1 0 0,1 0 0,0 1 0,0 0 0,0-1 0,0 1 0,0 0 0,0 1 0,1-1 0,-1 0 0,1 1 0,-1-1 0,1 1 0,0 0 0,0 0 0,0 0 0,-2 4 0,2-2 0,-1 0 0,0 0 0,1 0 0,0 0 0,0 1 0,1-1 0,0 1 0,0-1 0,0 1 0,0 0 0,1-1 0,0 1 0,0 0 0,1-1 0,0 7 0,6 6 0,0 0 0,1 0 0,1 0 0,14 21 0,-10-20 0,-2 1 0,12 30 0,-22-48 0,0-1 0,-1 0 0,0 1 0,1-1 0,-1 0 0,0 1 0,1-1 0,-1 1 0,0-1 0,0 0 0,0 1 0,0-1 0,0 1 0,-1-1 0,1 1 0,0-1 0,-1 0 0,1 1 0,-1-1 0,1 0 0,-1 0 0,0 1 0,-1 1 0,1-2 0,-1 1 0,0-1 0,0 1 0,0-1 0,0 0 0,0 0 0,0 0 0,0 0 0,0 0 0,0 0 0,-1-1 0,-3 2 0,-6-1 0,-1 0 0,1 0 0,0-1 0,-15-2 0,-44-9-1365,41 3-5461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5.074"/>
    </inkml:context>
    <inkml:brush xml:id="br0">
      <inkml:brushProperty name="width" value="0.05" units="cm"/>
      <inkml:brushProperty name="height" value="0.05" units="cm"/>
    </inkml:brush>
  </inkml:definitions>
  <inkml:trace contextRef="#ctx0" brushRef="#br0">1715 263 24575,'0'-4'0,"-1"0"0,1 0 0,-1 1 0,0-1 0,-1 0 0,1 1 0,0-1 0,-1 1 0,0-1 0,-2-2 0,-24-33 0,27 38 0,-12-13 0,-1 0 0,1 1 0,-2 0 0,0 2 0,0 0 0,-1 0 0,-1 1 0,0 1 0,0 1 0,0 1 0,-22-7 0,-1 3 0,-1 1 0,0 2 0,0 1 0,-46 0 0,22 6-56,1 2 1,0 4-1,0 2 0,0 3 0,1 3 1,0 3-1,1 2 0,1 3 0,1 2 1,2 4-1,0 1 0,-95 65 0,124-72 57,1 1 0,1 2 0,1 0 0,1 2-1,2 1 1,0 1 0,2 1 0,-18 32 0,28-42-8,1 1 0,0 1 0,2 0 0,0 0 1,2 1-1,0 0 0,2 0 0,0 0 0,1 0 1,2 1-1,0-1 0,1 1 0,6 40 0,-1-39 2,1-1-1,0 1 0,2-1 0,1-1 1,1 0-1,1 0 0,16 25 0,-9-20 21,2-2-1,0 0 0,2-1 0,47 42 0,-29-36-86,1-1 0,1-2 0,1-2 0,1-2 0,2-2 0,0-1 0,51 13 0,-34-15 59,1-4 0,1-2 0,0-2 0,0-4 0,1-2 0,-1-4 0,1-2 0,69-12 0,-84 6 14,-1-2 0,-1-3 0,0-1 0,-1-3 0,0-2 0,-2-2-1,0-2 1,-2-2 0,0-2 0,75-61 0,-82 55-1,-1-2 0,-2-2 0,-2 0 0,-1-3 0,-2 0 0,27-49 0,-42 63 0,-1 0 0,-2-1 0,0 0 0,-2 0 0,0-1 0,-2 0 0,-2-1 0,0 0 0,-2 1 0,-1-1 0,-3-52 0,-1 64 0,-1 1 0,0 0 0,-1 0 0,-1 0 0,0 1 0,-1 0 0,-1 0 0,0 0 0,-1 1 0,-19-26 0,14 26 0,0-1 0,0 1 0,-2 1 0,0 1 0,0 0 0,-1 1 0,0 0 0,-34-15 0,14 11-224,-1 2 0,0 1 0,-1 2 0,-45-6 0,-28 2-5376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5.944"/>
    </inkml:context>
    <inkml:brush xml:id="br0">
      <inkml:brushProperty name="width" value="0.05" units="cm"/>
      <inkml:brushProperty name="height" value="0.05" units="cm"/>
    </inkml:brush>
  </inkml:definitions>
  <inkml:trace contextRef="#ctx0" brushRef="#br0">49 51 24575,'-18'-22'0,"16"19"0,0-1 0,-1 1 0,0 0 0,0 0 0,0 0 0,-6-5 0,9 8 0,0 0 0,0 0 0,0 0 0,0-1 0,0 1 0,0 0 0,0 0 0,0 0 0,-1 0 0,1 0 0,0 0 0,0 0 0,0 0 0,0 0 0,0-1 0,0 1 0,0 0 0,0 0 0,0 0 0,-1 0 0,1 0 0,0 0 0,0 0 0,0 0 0,0 0 0,0 0 0,0 0 0,-1 0 0,1 0 0,0 0 0,0 0 0,0 0 0,0 0 0,0 0 0,0 0 0,-1 0 0,1 0 0,0 0 0,0 0 0,0 0 0,0 0 0,0 1 0,0-1 0,0 0 0,-1 0 0,1 0 0,0 0 0,0 0 0,0 0 0,0 0 0,0 0 0,0 1 0,3 7 0,8 12 0,204 254-197,279 330-477,-245-352 674,393 309 0,-631-552 72,4 3-718,27 18 0,-27-23-5454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19:46.364"/>
    </inkml:context>
    <inkml:brush xml:id="br0">
      <inkml:brushProperty name="width" value="0.05" units="cm"/>
      <inkml:brushProperty name="height" value="0.05" units="cm"/>
    </inkml:brush>
  </inkml:definitions>
  <inkml:trace contextRef="#ctx0" brushRef="#br0">1746 40 24575,'-4'-4'0,"-1"-1"0,1 1 0,-1 0 0,1 0 0,-1 1 0,0-1 0,-11-4 0,14 7 0,0 0 0,-1 1 0,1-1 0,-1 1 0,1-1 0,-1 1 0,0 0 0,1 0 0,-1 0 0,1 1 0,-1-1 0,1 0 0,-1 1 0,1 0 0,-1-1 0,1 1 0,0 0 0,-1 0 0,1 1 0,0-1 0,-3 3 0,-14 10 0,0 2 0,1 1 0,2 0 0,-18 22 0,3-3 0,-519 602-649,245-278 377,-205 207 272,496-552 21,-58 65 481,63-68-422,0 0-1,0 1 1,1 0 0,-10 24-1,17-34 226,3-5-774,-1 0-732,4-6-5625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4.339"/>
    </inkml:context>
    <inkml:brush xml:id="br0">
      <inkml:brushProperty name="width" value="0.05" units="cm"/>
      <inkml:brushProperty name="height" value="0.05" units="cm"/>
    </inkml:brush>
  </inkml:definitions>
  <inkml:trace contextRef="#ctx0" brushRef="#br0">2248 368 24575,'-18'-5'0,"-1"1"0,0 0 0,-1 2 0,-23-1 0,16 2 0,-41-1-130,1 2 1,0 4-1,-120 22 0,-193 76-389,246-55 266,1 6 1,3 6-1,2 5 0,4 5 1,-207 154-1,276-179 47,-92 94 1,129-118 177,1 0 0,1 1 1,1 1-1,1 0 0,1 1 1,0 0-1,2 1 0,-9 30 1,16-42 60,1 1 0,1 0 0,0 0 0,1 0-1,0 0 1,1 0 0,0 0 0,1 0 0,0 1 0,2-1 0,-1-1 0,1 1 0,9 20 0,-5-16 13,1-1 0,1-1 0,0 1 0,2-1 0,-1-1 0,2 0 0,0 0 1,0-2-1,22 18 0,1-4 6,1-1 1,1-2 0,1-2 0,1-1-1,78 27 1,-17-15-71,137 25-1,-76-31-509,1-7 0,0-7-1,1-7 1,0-7 0,271-39-1,-302 20 314,-1-6 0,-1-6 1,134-52-1,-187 54 56,-1-3 1,-2-3-1,-2-3 1,-1-4-1,-2-2 1,70-63 0,-105 78 129,-1 0 1,-2-3 0,-1 0 0,-2-2 0,-2-1-1,28-50 1,-43 67 104,-1 0 0,-1-1 1,-1-1-1,-1 0 0,-1 0 0,-1 0 0,-1 0 0,0-1 0,-2 0 0,-1 0 0,0 1 0,-2-1 0,-1 0 1,-5-28-1,1 28-62,-1 0 0,-1 0 0,-1 1 0,0 0 0,-2 0 0,-25-37 0,15 30 62,-2 1 1,0 1-1,-2 1 1,-29-23-1,-3 4 71,-1 4 0,-2 2 0,-2 2 0,-71-29 0,17 16-226,-2 5-1,-235-55 1,158 62-205,-218-15 0,199 38-2109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4.978"/>
    </inkml:context>
    <inkml:brush xml:id="br0">
      <inkml:brushProperty name="width" value="0.05" units="cm"/>
      <inkml:brushProperty name="height" value="0.05" units="cm"/>
    </inkml:brush>
  </inkml:definitions>
  <inkml:trace contextRef="#ctx0" brushRef="#br0">69 17 24575,'0'-3'0,"3"0"0,1-4 0,0 3 0,-1 5 0,-1 6 0,-4 6 0,-1 8 0,-3 5 0,-4 8 0,0 3 0,-1 5 0,1 0 0,0-1 0,1-1 0,3-2 0,1-2 0,3-7-8191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5.401"/>
    </inkml:context>
    <inkml:brush xml:id="br0">
      <inkml:brushProperty name="width" value="0.05" units="cm"/>
      <inkml:brushProperty name="height" value="0.05" units="cm"/>
    </inkml:brush>
  </inkml:definitions>
  <inkml:trace contextRef="#ctx0" brushRef="#br0">102 5 24575,'-1'4'0,"0"0"0,-1 1 0,1-1 0,-1 0 0,0 0 0,0 0 0,-1 0 0,-2 4 0,-3 7 0,-14 25 0,14-27 0,0 1 0,1 1 0,0-1 0,1 1 0,1 0 0,-5 25 0,9-38 0,1 0 0,0 0 0,-1 0 0,1 0 0,0 0 0,0 1 0,0-1 0,1 0 0,-1 0 0,0 0 0,1 0 0,0 0 0,-1 1 0,1-1 0,0 0 0,0-1 0,0 1 0,0 0 0,0 0 0,1 0 0,-1-1 0,1 1 0,-1 0 0,1-1 0,-1 1 0,1-1 0,0 0 0,0 0 0,0 1 0,-1-1 0,1 0 0,0-1 0,0 1 0,3 1 0,0-1 0,0-1 0,0 1 0,0-1 0,0 0 0,0 0 0,0 0 0,0-1 0,0 1 0,0-1 0,0-1 0,0 1 0,-1-1 0,1 1 0,4-4 0,-1 0 0,0 0 0,0-1 0,-1 0 0,1 0 0,-2-1 0,1 1 0,-1-2 0,0 1 0,0-1 0,-1 0 0,0 0 0,0 0 0,-1-1 0,0 0 0,-1 1 0,0-1 0,0-1 0,-1 1 0,0 0 0,0-1 0,-1 1 0,-1-1 0,0 1 0,0-1 0,0 1 0,-4-14 0,4 20 12,-1 1 0,0 0 0,1-1-1,-1 1 1,0 0 0,0 0 0,-1 0-1,1 0 1,0 0 0,-1 0 0,1 0-1,-1 0 1,0 0 0,0 1 0,1-1 0,-1 1-1,0-1 1,0 1 0,0 0 0,-1-1-1,1 1 1,0 1 0,0-1 0,-1 0-1,1 0 1,0 1 0,-1-1 0,-4 1 0,1-1-168,0 1 1,0 1 0,-1-1 0,1 1 0,0 0 0,0 0 0,0 1-1,0 0 1,0 0 0,-6 3 0,-2 3-6671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5.770"/>
    </inkml:context>
    <inkml:brush xml:id="br0">
      <inkml:brushProperty name="width" value="0.05" units="cm"/>
      <inkml:brushProperty name="height" value="0.05" units="cm"/>
    </inkml:brush>
  </inkml:definitions>
  <inkml:trace contextRef="#ctx0" brushRef="#br0">128 35 24575,'1'0'0,"-1"-1"0,0 0 0,0 1 0,0-1 0,0 0 0,0 0 0,0 0 0,0 1 0,0-1 0,0 0 0,-1 0 0,1 1 0,0-1 0,0 0 0,-1 1 0,1-1 0,0 0 0,-1 1 0,1-1 0,-1 0 0,1 1 0,0-1 0,-1 1 0,0-1 0,0 0 0,0 1 0,0 0 0,0 0 0,0 0 0,1 0 0,-1 0 0,0 1 0,0-1 0,0 0 0,1 0 0,-1 1 0,0-1 0,0 1 0,1-1 0,-1 1 0,0-1 0,1 1 0,-1-1 0,0 2 0,-5 4 0,1 0 0,0 0 0,-7 12 0,8-10 0,0 0 0,0 1 0,1-1 0,0 1 0,1-1 0,-1 1 0,2 0 0,-1 0 0,1 0 0,1 9 0,0-14 0,0 0 0,0 0 0,1 0 0,0 0 0,0 0 0,0 0 0,0 0 0,1-1 0,-1 1 0,1 0 0,0-1 0,0 1 0,0-1 0,1 0 0,-1 0 0,1 0 0,0 0 0,0 0 0,0 0 0,0-1 0,0 1 0,0-1 0,1 0 0,6 3 0,-6-3 0,0-1 0,-1 1 0,1-1 0,0-1 0,0 1 0,0 0 0,0-1 0,0 0 0,0 0 0,0 0 0,0 0 0,0-1 0,-1 1 0,1-1 0,6-2 0,-4 1 0,0-1 0,-1 0 0,1 0 0,0 0 0,-1 0 0,0-1 0,0 0 0,0 0 0,6-7 0,-7 7 0,0-1 0,0 1 0,0-1 0,-1 0 0,0 0 0,0-1 0,0 1 0,0 0 0,-1-1 0,0 0 0,0 1 0,-1-1 0,1 0 0,-1 0 0,-1 0 0,1 0 0,-1 0 0,0 0 0,0 0 0,-1 0 0,-2-11 0,1 12 14,0 0 0,-1 0-1,0 1 1,0-1 0,0 1-1,0-1 1,-1 1-1,0 0 1,0 0 0,0 1-1,0-1 1,-1 1 0,1 0-1,-1 0 1,0 0 0,0 1-1,0-1 1,0 1 0,0 0-1,-1 1 1,1-1 0,-1 1-1,1 0 1,-10 0 0,5 0-136,1 1 0,-1 0 0,0 0 0,1 1 0,-1 1 0,1-1 0,-1 1 0,1 1 0,0 0 1,0 0-1,0 1 0,0 0 0,-12 8 0,5 0-6704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6.153"/>
    </inkml:context>
    <inkml:brush xml:id="br0">
      <inkml:brushProperty name="width" value="0.05" units="cm"/>
      <inkml:brushProperty name="height" value="0.05" units="cm"/>
    </inkml:brush>
  </inkml:definitions>
  <inkml:trace contextRef="#ctx0" brushRef="#br0">121 36 24575,'3'-13'0,"1"-7"0,-8 17 0,-6 10 0,-1 3 0,1 0 0,0 1 0,0 1 0,1 0 0,0 0 0,1 1 0,1 0 0,0 0 0,1 1 0,0-1 0,1 1 0,0 1 0,2-1 0,-4 18 0,7-30 0,0 0 0,0 0 0,0-1 0,0 1 0,0 0 0,0-1 0,1 1 0,-1 0 0,1-1 0,-1 1 0,1-1 0,-1 1 0,1 0 0,0-1 0,0 1 0,0-1 0,0 0 0,0 1 0,0-1 0,0 0 0,0 0 0,2 2 0,0-1 0,0-1 0,0 1 0,0-1 0,0 0 0,0 0 0,1 0 0,-1 0 0,0 0 0,0-1 0,7 1 0,1-1 0,-1 0 0,0-1 0,0-1 0,1 1 0,-1-1 0,17-7 0,-22 7 0,0 0 0,0-1 0,0 0 0,0 0 0,-1 0 0,1-1 0,-1 0 0,0 1 0,0-1 0,0-1 0,0 1 0,-1-1 0,0 1 0,0-1 0,0 0 0,-1 0 0,5-11 0,-6 13 0,0-1 0,0 1 0,-1-1 0,1 0 0,-1 1 0,0-1 0,0 0 0,0 1 0,0-1 0,-1 1 0,1-1 0,-1 0 0,0 1 0,0-1 0,0 1 0,-1 0 0,1-1 0,-1 1 0,0 0 0,0 0 0,0 0 0,0 0 0,0 0 0,-1 0 0,0 1 0,1-1 0,-1 1 0,-5-4 0,-1 1-227,1 0-1,-1 0 1,0 1-1,0 0 1,-18-4-1,7 3-6598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3.929"/>
    </inkml:context>
    <inkml:brush xml:id="br0">
      <inkml:brushProperty name="width" value="0.05" units="cm"/>
      <inkml:brushProperty name="height" value="0.05" units="cm"/>
    </inkml:brush>
  </inkml:definitions>
  <inkml:trace contextRef="#ctx0" brushRef="#br0">170 109 24575,'1'-3'0,"0"1"0,0-1 0,0 1 0,0-1 0,0 0 0,-1 1 0,1-1 0,-1 0 0,0 1 0,0-1 0,0 0 0,0 0 0,0 1 0,0-1 0,-2-5 0,2 8 0,0-1 0,0 1 0,-1-1 0,1 1 0,0-1 0,-1 1 0,1-1 0,0 1 0,-1 0 0,1-1 0,0 1 0,-1 0 0,1-1 0,-1 1 0,1 0 0,-1-1 0,1 1 0,0 0 0,-1 0 0,0-1 0,1 1 0,-1 0 0,1 0 0,-1 0 0,1 0 0,-1 0 0,1 0 0,-1 0 0,-1 0 0,0 1 0,0-1 0,0 1 0,1 0 0,-1-1 0,0 1 0,1 0 0,-1 0 0,0 0 0,1 0 0,0 1 0,-1-1 0,-1 2 0,-4 5 0,0 0 0,0 0 0,1 1 0,0 0 0,1 0 0,-7 14 0,-21 63 0,29-75 0,-4 12 0,1 0 0,1 1 0,1 1 0,-2 26 0,7-40 0,-1-1 0,1 1 0,1 0 0,0 0 0,0-1 0,1 1 0,0-1 0,1 1 0,1-1 0,-1 0 0,10 18 0,-11-25 0,-1-1 0,1 1 0,0-1 0,0 1 0,0-1 0,0 0 0,0 0 0,0 0 0,0 0 0,1 0 0,-1 0 0,1-1 0,0 1 0,-1-1 0,1 1 0,0-1 0,0 0 0,0 0 0,0-1 0,0 1 0,-1 0 0,6-1 0,-5 0 0,0 0 0,1-1 0,-1 0 0,0 0 0,1 0 0,-1 0 0,0 0 0,0 0 0,0-1 0,0 0 0,0 1 0,0-1 0,-1 0 0,1 0 0,0-1 0,-1 1 0,0-1 0,1 1 0,2-6 0,4-6 0,-1 0 0,0 0 0,-2-1 0,1 0 0,-2 0 0,0 0 0,5-27 0,-6 12 0,0 0 0,-2 0 0,-2-37 0,0 48 0,-2 1 0,-1-1 0,0 1 0,-1 0 0,-1 0 0,-8-20 0,10 32 0,0 0 0,0 0 0,-1 0 0,0 0 0,0 1 0,0-1 0,-1 1 0,-8-8 0,9 10 0,1 1 0,-1-1 0,1 1 0,-1 0 0,0 1 0,0-1 0,0 0 0,0 1 0,0 0 0,0 0 0,0 0 0,0 1 0,0-1 0,-1 1 0,-5 1 0,5-1-91,-1 1 0,1 1 0,0-1 0,0 1 0,0 0 0,0 0 0,0 0 0,1 1 0,-1 0 0,0 0 0,1 0 0,0 0 0,0 1 0,-4 3 0,-10 12-6735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6.474"/>
    </inkml:context>
    <inkml:brush xml:id="br0">
      <inkml:brushProperty name="width" value="0.05" units="cm"/>
      <inkml:brushProperty name="height" value="0.05" units="cm"/>
    </inkml:brush>
  </inkml:definitions>
  <inkml:trace contextRef="#ctx0" brushRef="#br0">42 4 24575,'0'-3'0,"0"2"0,0 4 0,0 5 0,0 6 0,0 7 0,0 5 0,0 8 0,0 6 0,0 8 0,-3 5 0,-3 4 0,-2 2 0,-4 2 0,-1-9-8191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8.877"/>
    </inkml:context>
    <inkml:brush xml:id="br0">
      <inkml:brushProperty name="width" value="0.05" units="cm"/>
      <inkml:brushProperty name="height" value="0.05" units="cm"/>
    </inkml:brush>
  </inkml:definitions>
  <inkml:trace contextRef="#ctx0" brushRef="#br0">34 71 24575,'-3'0'0,"-3"0"0,-5-3 0,1-4 0,7 0 0,7-3 0,9-2 0,8 1 0,9 3 0,5 2 0,5 2 0,3 2 0,-8 1-8191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9.184"/>
    </inkml:context>
    <inkml:brush xml:id="br0">
      <inkml:brushProperty name="width" value="0.05" units="cm"/>
      <inkml:brushProperty name="height" value="0.05" units="cm"/>
    </inkml:brush>
  </inkml:definitions>
  <inkml:trace contextRef="#ctx0" brushRef="#br0">1 0 24575,'0'3'0,"3"1"0,6 0 0,9-1 0,8-1 0,10-1 0,7 0 0,4-1 0,4 0 0,2 0 0,-9 0-8191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09.504"/>
    </inkml:context>
    <inkml:brush xml:id="br0">
      <inkml:brushProperty name="width" value="0.05" units="cm"/>
      <inkml:brushProperty name="height" value="0.05" units="cm"/>
    </inkml:brush>
  </inkml:definitions>
  <inkml:trace contextRef="#ctx0" brushRef="#br0">4 1 24575,'-3'0'0,"2"3"0,4 1 0,8-1 0,7 0 0,9-1 0,9 3 0,10-1 0,9 0 0,4-1 0,3 2 0,-1 0 0,-9-1-8191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1.486"/>
    </inkml:context>
    <inkml:brush xml:id="br0">
      <inkml:brushProperty name="width" value="0.05" units="cm"/>
      <inkml:brushProperty name="height" value="0.05" units="cm"/>
    </inkml:brush>
  </inkml:definitions>
  <inkml:trace contextRef="#ctx0" brushRef="#br0">450 220 24575,'2'-11'0,"0"1"0,-10 19 0,-24 51 0,21-33 0,9-22 0,3-8 0,2-5 0,0 0 0,-1 0 0,0 0 0,0-1 0,-1 1 0,0-1 0,0-10 0,-1 11 0,1 0 0,-1 0 0,2 0 0,-1 0 0,1 0 0,0 0 0,0 1 0,7-13 0,-8 17 0,1 0 0,0 1 0,0-1 0,0 1 0,0 0 0,0 0 0,1 0 0,-1 0 0,0 0 0,1 0 0,0 0 0,-1 1 0,5-2 0,-6 2 0,0 1 0,0 0 0,0 0 0,-1-1 0,1 1 0,0 0 0,0 0 0,0 0 0,0 0 0,-1 0 0,1 0 0,0 1 0,0-1 0,0 0 0,0 0 0,-1 1 0,1-1 0,0 0 0,0 1 0,1 0 0,-1 0 0,0 0 0,0 0 0,0 0 0,-1 1 0,1-1 0,0 0 0,0 1 0,-1-1 0,1 0 0,-1 1 0,1-1 0,-1 1 0,0-1 0,0 1 0,1-1 0,-1 2 0,0 1 0,0 0 0,0 0 0,0 0 0,0 0 0,0 0 0,-1 0 0,0-1 0,0 1 0,0 0 0,0 0 0,-1-1 0,1 1 0,-1-1 0,0 1 0,0-1 0,0 0 0,-4 4 0,2-2 0,0-1 0,-1 0 0,0 0 0,0-1 0,0 1 0,0-1 0,-1 0 0,1-1 0,-1 1 0,-7 1 0,2-1 0,0 0 0,0-1 0,0 0 0,0-1 0,0 0 0,0-1 0,0 0 0,0-1 0,0 0 0,0-1 0,-20-5 0,21 3 0,1 1 0,0-1 0,0-1 0,-16-10 0,23 14 0,0 0 0,1 0 0,-1-1 0,1 1 0,0 0 0,-1-1 0,1 1 0,0-1 0,0 0 0,0 1 0,0-1 0,0 0 0,0 1 0,0-1 0,1 0 0,-1 0 0,1 0 0,-1 0 0,1 0 0,0 0 0,-1 0 0,1 0 0,0 1 0,0-1 0,1 0 0,-1 0 0,0 0 0,1 0 0,-1 0 0,1 0 0,-1 0 0,2-2 0,3-5 0,1 0 0,-1 1 0,2 0 0,-1 0 0,1 0 0,0 1 0,0 0 0,14-10 0,-4 5 0,0 1 0,1 0 0,24-10 0,-36 18 0,1 0 0,-1 1 0,1 0 0,-1 0 0,13-2 0,-17 4 0,-1 0 0,0 0 0,1 0 0,-1 0 0,0 0 0,1 0 0,-1 1 0,0-1 0,1 0 0,-1 1 0,0-1 0,0 1 0,1-1 0,-1 1 0,0-1 0,0 1 0,0 0 0,0 0 0,0 0 0,0-1 0,0 1 0,0 0 0,0 0 0,0 0 0,-1 1 0,1-1 0,0 0 0,-1 0 0,1 0 0,-1 0 0,1 1 0,-1-1 0,1 0 0,-1 0 0,0 1 0,0-1 0,1 2 0,-1 7 0,1 1 0,-1-1 0,-1 1 0,0-1 0,0 0 0,-4 14 0,-22 61 0,23-72 0,-9 25 0,-40 131 0,46-141 0,2 0 0,1 1 0,1 0 0,1 34 0,2-54 0,1-5 0,-1 1 0,0 0 0,0-1 0,-1 1 0,1-1 0,-2 7 0,1-10 0,1 0 0,-1 1 0,0-1 0,1 0 0,-1 0 0,0 0 0,0 0 0,0 0 0,0 0 0,0 0 0,0 0 0,0 0 0,0 0 0,0 0 0,-1 0 0,1-1 0,0 1 0,0-1 0,-1 1 0,1-1 0,0 1 0,-1-1 0,1 0 0,-1 0 0,0 1 0,-23 1 0,0-1 0,-33-2 0,35-1 0,-1 2 0,-40 4 0,53-3 0,-19 4 0,29-5 0,0 0 0,0 0 0,-1 1 0,1-1 0,0 0 0,0 1 0,0-1 0,0 1 0,0-1 0,0 1 0,0 0 0,0-1 0,0 1 0,0 0 0,0 0 0,0 0 0,-1 1 0,3-2 12,-1 1 0,0-1-1,0 0 1,1 1 0,-1-1 0,0 1-1,1-1 1,-1 1 0,1-1-1,-1 0 1,0 1 0,1-1-1,-1 0 1,1 1 0,-1-1 0,1 0-1,-1 0 1,1 0 0,-1 1-1,1-1 1,-1 0 0,1 0 0,0 0-1,-1 0 1,1 0 0,-1 0-1,1 0 1,0 0 0,20 2-1396,-21-2 1063,23 2-6505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1.914"/>
    </inkml:context>
    <inkml:brush xml:id="br0">
      <inkml:brushProperty name="width" value="0.05" units="cm"/>
      <inkml:brushProperty name="height" value="0.05" units="cm"/>
    </inkml:brush>
  </inkml:definitions>
  <inkml:trace contextRef="#ctx0" brushRef="#br0">0 13 24575,'5'-11'0,"-5"10"0,1 1 0,-1 0 0,0 0 0,0 0 0,0 0 0,0 0 0,1 0 0,-1 0 0,0-1 0,0 1 0,0 0 0,0 0 0,1 0 0,-1 0 0,0 0 0,0 0 0,0 0 0,1 0 0,-1 0 0,0 0 0,0 0 0,0 0 0,1 0 0,-1 0 0,0 0 0,0 0 0,0 0 0,1 0 0,-1 0 0,0 1 0,0-1 0,0 0 0,0 0 0,1 0 0,-1 0 0,0 0 0,0 0 0,0 1 0,0-1 0,0 0 0,1 0 0,-1 0 0,0 0 0,0 1 0,0-1 0,0 0 0,0 0 0,0 0 0,0 0 0,0 1 0,0-1 0,0 0 0,0 0 0,0 0 0,0 1 0,0-1 0,0 0 0,0 0 0,0 0 0,0 1 0,7 26 0,-1 0 0,3 49 0,-8-65 0,-1 0 0,0-1 0,-1 1 0,0 0 0,0 0 0,-1-1 0,-1 1 0,0-1 0,0 0 0,-7 12 0,5-15 0,1-9 0,4-13 0,5 3 0,0 0 0,0 0 0,1 0 0,1 1 0,-1 0 0,10-11 0,54-58 0,-68 78 0,0 0 0,0-1 0,1 1 0,-1 0 0,1 0 0,0 0 0,-1 1 0,1-1 0,4-1 0,-6 3 0,0 0 0,-1 0 0,1 0 0,0 0 0,0 0 0,0 0 0,0 0 0,0 0 0,-1 0 0,1 1 0,0-1 0,0 0 0,0 1 0,0-1 0,-1 0 0,1 1 0,0-1 0,0 1 0,-1-1 0,1 1 0,0 0 0,-1-1 0,1 1 0,-1 0 0,1-1 0,-1 1 0,1 0 0,-1 0 0,1-1 0,-1 1 0,0 0 0,0 0 0,1 0 0,-1 0 0,0-1 0,0 1 0,0 1 0,3 8 0,-1 0 0,0 0 0,0 19 0,-2-20 0,1 1 0,0-1 0,1 1 0,3 11 0,1-10-1365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2.217"/>
    </inkml:context>
    <inkml:brush xml:id="br0">
      <inkml:brushProperty name="width" value="0.05" units="cm"/>
      <inkml:brushProperty name="height" value="0.05" units="cm"/>
    </inkml:brush>
  </inkml:definitions>
  <inkml:trace contextRef="#ctx0" brushRef="#br0">66 201 24575,'11'-11'0,"22"-22"0,-1-1 0,41-56 0,-72 88 0,0 1 0,0 0 0,0-1 0,0 1 0,0-1 0,-1 1 0,1-1 0,-1 0 0,1 1 0,-1-1 0,0 1 0,1-1 0,-1-3 0,0 5 0,-1-1 0,1 1 0,0-1 0,-1 1 0,1-1 0,0 1 0,-1-1 0,1 1 0,-1-1 0,1 1 0,-1 0 0,1-1 0,-1 1 0,1 0 0,-1 0 0,1-1 0,-1 1 0,1 0 0,-1 0 0,1 0 0,-1 0 0,0-1 0,1 1 0,-1 0 0,1 0 0,-1 0 0,1 0 0,-1 0 0,0 1 0,1-1 0,-1 0 0,1 0 0,-1 0 0,1 0 0,-1 1 0,0-1 0,1 0 0,-1 1 0,-6 1 0,1 0 0,0 0 0,0 1 0,0-1 0,0 2 0,1-1 0,-1 1 0,1-1 0,0 1 0,0 1 0,0-1 0,0 1 0,1 0 0,-4 5 0,5-6 0,1 1 0,-1-1 0,1 0 0,0 1 0,1-1 0,-1 1 0,1-1 0,0 1 0,0 0 0,0 0 0,1 0 0,0-1 0,0 1 0,0 0 0,0 0 0,1 0 0,-1 0 0,1-1 0,4 9 0,0 0 0,0-1 0,1 0 0,13 17 0,-13-20 0,0 0 0,0 1 0,-1 0 0,0 0 0,5 18 0,-9-27 0,-1 1 0,1 0 0,-1-1 0,0 1 0,0 0 0,0-1 0,0 1 0,0 0 0,0-1 0,0 1 0,0-1 0,-1 1 0,1 0 0,0-1 0,-1 1 0,0-1 0,1 1 0,-1-1 0,0 1 0,0-1 0,0 1 0,-2 1 0,1-1 0,0 0 0,0-1 0,-1 1 0,1-1 0,-1 0 0,1 0 0,-1 0 0,1 0 0,-1 0 0,0 0 0,1-1 0,-6 1 0,-1 0 0,1-1 0,-1 0 0,0 0 0,0-1 0,0-1 0,0 1 0,-14-6 0,19 6-151,0-1-1,0 0 0,0 0 0,0-1 1,0 1-1,1-1 0,-1 0 1,-3-4-1,-4-6-6674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2.915"/>
    </inkml:context>
    <inkml:brush xml:id="br0">
      <inkml:brushProperty name="width" value="0.05" units="cm"/>
      <inkml:brushProperty name="height" value="0.05" units="cm"/>
    </inkml:brush>
  </inkml:definitions>
  <inkml:trace contextRef="#ctx0" brushRef="#br0">48 8 24575,'0'0'0,"1"-1"0,-1 1 0,0-1 0,1 1 0,-1-1 0,0 1 0,1-1 0,-1 1 0,1 0 0,-1-1 0,0 1 0,1 0 0,-1-1 0,1 1 0,0 0 0,-1-1 0,1 1 0,-1 0 0,1 0 0,-1 0 0,1-1 0,0 1 0,-1 0 0,1 0 0,-1 0 0,1 0 0,0 0 0,-1 0 0,1 0 0,-1 0 0,1 1 0,-1-1 0,1 0 0,0 0 0,-1 0 0,1 1 0,-1-1 0,1 0 0,-1 0 0,1 1 0,-1-1 0,1 1 0,-1-1 0,1 0 0,-1 1 0,0-1 0,1 1 0,-1-1 0,0 1 0,1-1 0,-1 1 0,0-1 0,0 1 0,1-1 0,-1 1 0,0 0 0,0-1 0,0 1 0,0-1 0,0 2 0,2 3 0,-1 0 0,0 0 0,-1 0 0,1 0 0,-1 9 0,-39 266 0,36-257 0,0-4 0,0 0 0,-2 0 0,0 0 0,-13 31 0,18-50 0,0 0 0,0 0 0,0 0 0,0 0 0,0 0 0,0 0 0,0 0 0,0 0 0,0 0 0,0 0 0,0 0 0,0 0 0,0 0 0,-1 0 0,1 0 0,0 0 0,0 0 0,0 0 0,0 0 0,0-1 0,0 1 0,0 0 0,0 0 0,0 0 0,0 0 0,0 0 0,0 0 0,0 0 0,0 0 0,0 0 0,0 1 0,-1-1 0,1 0 0,0 0 0,0 0 0,0 0 0,0 0 0,0 0 0,0 0 0,0 0 0,0 0 0,0 0 0,0 0 0,0 0 0,0 0 0,0 0 0,0 0 0,0 0 0,0 0 0,0 0 0,0 0 0,0 0 0,0 0 0,0 0 0,0 0 0,0 1 0,-1-11 0,4-13 0,9-20 0,2 0 0,26-55 0,-39 96 0,0-1 0,1 0 0,-1 1 0,1 0 0,0-1 0,0 1 0,0 0 0,0 0 0,0 0 0,0 0 0,0 0 0,1 0 0,-1 1 0,1-1 0,-1 1 0,1-1 0,0 1 0,-1 0 0,1 0 0,0 0 0,0 1 0,0-1 0,5 0 0,4 1 0,-1 1 0,1 0 0,0 0 0,19 5 0,8 2 0,-26-7 0,-1 0 0,0 0 0,0-2 0,1 1 0,13-3 0,-24 2 0,1 1 0,-1-1 0,1 0 0,-1 0 0,1 0 0,-1 0 0,0 0 0,1-1 0,-1 1 0,0-1 0,0 1 0,0-1 0,2-2 0,-3 2 0,0 1 0,0-1 0,0 0 0,0 1 0,0-1 0,-1 0 0,1 0 0,-1 1 0,1-1 0,-1 0 0,0 0 0,0 0 0,0 0 0,0 0 0,0 0 0,0 1 0,0-1 0,-1 0 0,1 0 0,-2-3 0,2 3 0,-1 0 0,1 0 0,-1 0 0,0 0 0,0 1 0,0-1 0,0 0 0,0 0 0,0 1 0,0-1 0,-1 1 0,1-1 0,-1 1 0,1 0 0,-1-1 0,1 1 0,-1 0 0,0 0 0,1 0 0,-1 0 0,0 0 0,0 1 0,0-1 0,0 0 0,0 1 0,0 0 0,0-1 0,0 1 0,0 0 0,0 0 0,0 0 0,0 0 0,-3 1 0,0 0 0,-1 0 0,1 0 0,0 1 0,0 0 0,0 0 0,0 0 0,0 0 0,0 1 0,1 0 0,-1 0 0,-5 6 0,3-2 0,0 0 0,1 1 0,0 0 0,0 0 0,1 0 0,0 1 0,0 0 0,1 0 0,-4 13 0,6-15 0,0-1 0,0 1 0,1-1 0,0 1 0,0 0 0,1-1 0,-1 1 0,1 0 0,1-1 0,0 1 0,0 0 0,0-1 0,0 1 0,6 11 0,-7-16 0,1 0 0,0 0 0,-1-1 0,1 1 0,0 0 0,0 0 0,0-1 0,0 1 0,1-1 0,-1 1 0,0-1 0,1 0 0,-1 1 0,1-1 0,-1 0 0,1 0 0,-1 0 0,1 0 0,0 0 0,0 0 0,-1-1 0,1 1 0,0 0 0,0-1 0,0 0 0,0 1 0,0-1 0,0 0 0,0 0 0,0 0 0,-1 0 0,1 0 0,0-1 0,0 1 0,0 0 0,3-2 0,0 0 0,-1-1 0,1 1 0,-1-1 0,1 0 0,-1-1 0,0 1 0,0-1 0,-1 1 0,1-1 0,-1 0 0,1-1 0,2-4 0,20-43 0,-21 39 0,2-1 0,14-22 0,-21 36 0,0-1 0,1 1 0,-1-1 0,0 1 0,0 0 0,1-1 0,-1 1 0,0 0 0,0-1 0,1 1 0,-1 0 0,0-1 0,1 1 0,-1 0 0,1-1 0,-1 1 0,0 0 0,1 0 0,-1 0 0,1-1 0,-1 1 0,0 0 0,1 0 0,-1 0 0,1 0 0,-1 0 0,1 0 0,-1 0 0,1 0 0,-1 0 0,1 0 0,0 0 0,-1 1 0,1 0 0,0-1 0,-1 1 0,1 0 0,-1 0 0,1 0 0,-1 0 0,1 0 0,-1-1 0,0 1 0,1 0 0,-1 0 0,0 0 0,0 1 0,3 40 0,-3-40 0,0 19-273,-1 1 0,0 0 0,-2-1 0,-10 41 0,7-44-6553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3.277"/>
    </inkml:context>
    <inkml:brush xml:id="br0">
      <inkml:brushProperty name="width" value="0.05" units="cm"/>
      <inkml:brushProperty name="height" value="0.05" units="cm"/>
    </inkml:brush>
  </inkml:definitions>
  <inkml:trace contextRef="#ctx0" brushRef="#br0">1 139 24575,'22'-49'0,"-15"31"0,1 1 0,16-25 0,-24 41 0,1 0 0,-1 0 0,1 1 0,-1-1 0,1 0 0,0 0 0,-1 1 0,1-1 0,0 0 0,0 1 0,-1-1 0,1 0 0,0 1 0,0-1 0,0 1 0,0-1 0,1 1 0,-1 0 0,-1 0 0,1 0 0,-1 0 0,0 0 0,1 0 0,-1 1 0,1-1 0,-1 0 0,0 0 0,1 1 0,-1-1 0,0 0 0,1 1 0,-1-1 0,0 0 0,0 1 0,1-1 0,-1 1 0,0-1 0,0 0 0,0 1 0,1-1 0,-1 1 0,0-1 0,0 0 0,0 2 0,4 39 0,-4-34 0,16 179 0,-11-167 0,-4-19 0,-1 0 0,0 0 0,0 0 0,0 0 0,1 0 0,-1 1 0,0-1 0,0 0 0,1 0 0,-1-1 0,0 1 0,0 0 0,1 0 0,-1 0 0,0 0 0,0 0 0,1 0 0,-1 0 0,0 0 0,0 0 0,0 0 0,1-1 0,-1 1 0,0 0 0,0 0 0,0 0 0,1 0 0,-1-1 0,0 1 0,0 0 0,0 0 0,0 0 0,0-1 0,0 1 0,1 0 0,-1 0 0,0-1 0,15-34 0,-13 28 0,5-11 0,0 0 0,1 1 0,2 0 0,-1 0 0,2 1 0,0 1 0,1-1 0,0 2 0,2 0 0,17-16 0,-30 29 0,1 0 0,-1 0 0,1 0 0,-1 0 0,1 0 0,-1 0 0,1 0 0,0 0 0,-1 0 0,1 1 0,0-1 0,-1 1 0,1-1 0,0 1 0,0 0 0,0 0 0,-1 0 0,1 0 0,0 0 0,0 0 0,0 0 0,2 1 0,-2 0 0,-1 0 0,1 1 0,-1-1 0,0 0 0,1 1 0,-1-1 0,0 1 0,0-1 0,0 1 0,0-1 0,0 1 0,0 0 0,0 0 0,-1-1 0,1 1 0,0 0 0,-1 0 0,0 0 0,1 0 0,-1 0 0,0 2 0,1 23-30,-1-1 0,-1 0-1,-8 50 1,3-34-1214,4-21-5582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3.598"/>
    </inkml:context>
    <inkml:brush xml:id="br0">
      <inkml:brushProperty name="width" value="0.05" units="cm"/>
      <inkml:brushProperty name="height" value="0.05" units="cm"/>
    </inkml:brush>
  </inkml:definitions>
  <inkml:trace contextRef="#ctx0" brushRef="#br0">173 27 24575,'1'-1'0,"0"1"0,-1-1 0,1 1 0,-1-1 0,1 0 0,-1 1 0,1-1 0,-1 0 0,1 0 0,-1 1 0,1-1 0,-1 0 0,0 0 0,0 0 0,1 1 0,-1-1 0,0 0 0,0 0 0,0-1 0,0 2 0,0-1 0,0 1 0,-1-1 0,1 1 0,0-1 0,0 1 0,-1-1 0,1 1 0,0-1 0,-1 1 0,1 0 0,0-1 0,-1 1 0,1 0 0,-1-1 0,1 1 0,-1 0 0,1 0 0,-1-1 0,1 1 0,-1 0 0,0 0 0,-1-1 0,0 0 0,0 1 0,-1 0 0,1-1 0,0 1 0,0 0 0,0 0 0,-1 0 0,1 1 0,0-1 0,0 0 0,0 1 0,-3 0 0,-3 4 0,0-1 0,1 1 0,0 1 0,0-1 0,0 1 0,0 0 0,1 1 0,0-1 0,1 1 0,-7 11 0,3-5 0,1 1 0,1-1 0,1 2 0,0-1 0,-5 18 0,8-21 114,0 1 0,-2 22 0,5-30-257,0 0 1,0 1 0,0-1 0,1 0-1,-1 0 1,1 1 0,0-1 0,0 0 0,1 0-1,-1 0 1,3 4 0,8 9-6684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6.432"/>
    </inkml:context>
    <inkml:brush xml:id="br0">
      <inkml:brushProperty name="width" value="0.05" units="cm"/>
      <inkml:brushProperty name="height" value="0.05" units="cm"/>
    </inkml:brush>
  </inkml:definitions>
  <inkml:trace contextRef="#ctx0" brushRef="#br0">115 0 24575,'-9'3'0,"-5"4"0,-7 0 0,-2 0 0,0-2 0,6-2 0,10-1 0,11-1 0,11-1 0,3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4.309"/>
    </inkml:context>
    <inkml:brush xml:id="br0">
      <inkml:brushProperty name="width" value="0.05" units="cm"/>
      <inkml:brushProperty name="height" value="0.05" units="cm"/>
    </inkml:brush>
  </inkml:definitions>
  <inkml:trace contextRef="#ctx0" brushRef="#br0">189 137 24575,'-1'-2'0,"1"0"0,-1 0 0,1 0 0,-1 0 0,0 0 0,0 0 0,0 0 0,0 0 0,0 0 0,0 0 0,-1 1 0,1-1 0,-1 1 0,1-1 0,-1 1 0,1-1 0,-1 1 0,-3-2 0,3 1 0,-1 1 0,1-1 0,0 1 0,-1 0 0,1-1 0,-1 1 0,1 1 0,-1-1 0,0 0 0,1 1 0,-1-1 0,0 1 0,1 0 0,-5 0 0,4 1 0,0 0 0,0 0 0,-1 1 0,1 0 0,0-1 0,0 1 0,0 0 0,1 1 0,-1-1 0,0 0 0,1 1 0,0-1 0,-1 1 0,1 0 0,0 0 0,0 0 0,1 0 0,-3 5 0,-3 8 0,0 0 0,-6 25 0,10-29 0,-9 25 0,3 1 0,-9 63 0,17-88 0,0-1 0,1 1 0,1 0 0,0 0 0,3 13 0,-2-19 0,0 0 0,0-1 0,0 1 0,1-1 0,0 1 0,0-1 0,1 0 0,0 0 0,0-1 0,6 8 0,-7-10 0,0 0 0,0 0 0,0 0 0,0 0 0,0-1 0,1 0 0,-1 1 0,1-1 0,-1 0 0,1-1 0,0 1 0,0-1 0,0 1 0,0-1 0,0-1 0,0 1 0,0 0 0,0-1 0,0 0 0,0 0 0,0 0 0,0 0 0,0-1 0,0 0 0,0 0 0,0 0 0,0 0 0,0 0 0,0-1 0,0 0 0,-1 1 0,1-2 0,5-3 0,1-2 0,0 0 0,-1 0 0,0-1 0,-1 0 0,0-1 0,0 1 0,-1-2 0,-1 1 0,1-1 0,4-13 0,-1 1 0,-1-1 0,-1 0 0,-2 0 0,0-1 0,2-31 0,-6 38 0,-1 0 0,-1 0 0,-1 0 0,0 1 0,-1-1 0,-2 0 0,1 1 0,-9-22 0,11 33 0,-2 0 0,1 1 0,-1-1 0,0 0 0,0 1 0,0 0 0,-1-1 0,1 1 0,-2 1 0,1-1 0,0 0 0,-1 1 0,0 0 0,0 0 0,0 1 0,0-1 0,-1 1 0,1 0 0,-1 1 0,0-1 0,0 1 0,0 0 0,0 0 0,0 1 0,0 0 0,0 0 0,-1 1 0,1-1 0,0 1 0,0 1 0,-1-1 0,1 1 0,0 0 0,0 0 0,0 1 0,0 0 0,-12 5 0,-20 13-1365,5 3-5461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3.947"/>
    </inkml:context>
    <inkml:brush xml:id="br0">
      <inkml:brushProperty name="width" value="0.05" units="cm"/>
      <inkml:brushProperty name="height" value="0.05" units="cm"/>
    </inkml:brush>
  </inkml:definitions>
  <inkml:trace contextRef="#ctx0" brushRef="#br0">98 51 24575,'-4'3'0,"0"0"0,0-1 0,0 1 0,-1-1 0,-5 3 0,-24 14 0,33-18 0,0 0 0,0 0 0,0 0 0,-1 0 0,1 0 0,1 0 0,-1 1 0,0-1 0,0 0 0,0 1 0,1-1 0,-1 0 0,1 1 0,-1-1 0,1 1 0,-1-1 0,1 1 0,0-1 0,0 1 0,0 2 0,0-2 0,1 0 0,0 0 0,-1 0 0,1 0 0,0-1 0,0 1 0,0 0 0,0-1 0,1 1 0,-1-1 0,0 1 0,1-1 0,-1 0 0,1 1 0,-1-1 0,1 0 0,0 0 0,-1 0 0,1 0 0,0 0 0,0-1 0,0 1 0,3 0 0,49 13 0,-49-13 0,3 0 0,0 0 0,-1-1 0,1 1 0,0-2 0,0 1 0,0-1 0,-1 0 0,1-1 0,0 0 0,-1 0 0,1-1 0,-1 0 0,0 0 0,0 0 0,0-1 0,-1 0 0,1 0 0,-1-1 0,0 0 0,0 0 0,0-1 0,6-7 0,-11 12 0,-1 0 0,1-1 0,0 1 0,0 0 0,-1-1 0,1 1 0,0-1 0,-1 1 0,0-1 0,1 1 0,-1-1 0,0 1 0,0-1 0,0 1 0,0-1 0,0 1 0,0-1 0,0 1 0,0-1 0,0 1 0,-1-1 0,1 1 0,-2-2 0,1 0 0,-1 0 0,0 0 0,0 1 0,0-1 0,0 1 0,0 0 0,-1 0 0,1-1 0,-1 2 0,-4-4 0,-4-1 0,1 0 0,-1 1 0,-1 1 0,-22-6 0,27 8 0,0 1 0,1 0 0,-1 0 0,0 1 0,0 0 0,0 0 0,0 0 0,0 1 0,0 0 0,1 1 0,-1 0 0,0 0 0,1 0 0,-10 5 0,11-4 0,0 0 0,1 0 0,-1 0 0,1 1 0,-1 0 0,1 0 0,0 0 0,1 0 0,-1 1 0,1 0 0,0-1 0,0 1 0,0 0 0,1 1 0,-1-1 0,1 0 0,-2 11 0,3-10 17,0-1-1,0 0 0,1 1 0,0-1 1,0 0-1,0 1 0,0-1 0,1 1 1,0-1-1,0 0 0,1 0 0,-1 1 1,1-1-1,0 0 0,1-1 0,-1 1 1,1 0-1,0-1 0,0 1 0,4 4 1,0-2-173,-1-1 1,1 1 0,1-1 0,-1-1 0,1 0 0,0 0 0,0 0-1,0-1 1,0 0 0,17 5 0,9 0-6671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4.503"/>
    </inkml:context>
    <inkml:brush xml:id="br0">
      <inkml:brushProperty name="width" value="0.05" units="cm"/>
      <inkml:brushProperty name="height" value="0.05" units="cm"/>
    </inkml:brush>
  </inkml:definitions>
  <inkml:trace contextRef="#ctx0" brushRef="#br0">318 769 24575,'7'-124'0,"-3"80"0,-2 0 0,-4-50 0,-2 61 0,-1 1 0,-2 0 0,-1 0 0,-1 0 0,-2 1 0,-16-32 0,19 47 0,0 1 0,-1-1 0,-1 1 0,0 1 0,-1 0 0,0 0 0,-1 1 0,-1 1 0,0 0 0,-1 0 0,0 1 0,-29-16 0,39 25-114,-1-1 1,0 1-1,0 0 0,0 0 0,0 1 1,0-1-1,0 1 0,0 0 0,-1 1 1,1-1-1,-8 1 0,0 3-6712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4.839"/>
    </inkml:context>
    <inkml:brush xml:id="br0">
      <inkml:brushProperty name="width" value="0.05" units="cm"/>
      <inkml:brushProperty name="height" value="0.05" units="cm"/>
    </inkml:brush>
  </inkml:definitions>
  <inkml:trace contextRef="#ctx0" brushRef="#br0">410 37 24575,'-1'-1'0,"1"0"0,-1 0 0,1 1 0,-1-1 0,1 0 0,-1 0 0,1 0 0,-1 1 0,0-1 0,0 0 0,1 1 0,-1-1 0,0 1 0,0-1 0,0 1 0,0-1 0,1 1 0,-1-1 0,0 1 0,0 0 0,-2-1 0,-24-6 0,24 6 0,-23-4 0,0 1 0,0 1 0,0 1 0,-1 1 0,1 2 0,0 0 0,-46 9 0,65-8 0,0 0 0,1 0 0,-1 0 0,0 1 0,1 0 0,0 0 0,-1 0 0,1 1 0,-10 8 0,13-9 0,0 0 0,0 1 0,1-1 0,-1 1 0,1-1 0,0 1 0,0 0 0,0 0 0,0-1 0,0 2 0,1-1 0,0 0 0,0 0 0,0 0 0,0 0 0,1 1 0,-1 6 0,2 1-151,1 0-1,0 0 0,0 0 0,1-1 1,1 1-1,0-1 0,0 1 1,11 18-1,7 10-6674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6.002"/>
    </inkml:context>
    <inkml:brush xml:id="br0">
      <inkml:brushProperty name="width" value="0.05" units="cm"/>
      <inkml:brushProperty name="height" value="0.05" units="cm"/>
    </inkml:brush>
  </inkml:definitions>
  <inkml:trace contextRef="#ctx0" brushRef="#br0">1560 25 24575,'-3'-3'0,"0"1"0,0 0 0,-1 0 0,1 0 0,-1 0 0,1 1 0,-1-1 0,0 1 0,1 0 0,-7-1 0,-41-3 0,24 5 0,0 1 0,0 2 0,0 0 0,-32 9 0,-109 38 0,64-13-153,1 5 0,-137 79 0,161-75 38,3 4 0,2 3 0,-94 87 1,135-109 114,2 1 0,1 2 0,1 1 0,2 1 0,2 1 0,-28 55 0,43-72 0,1 1 0,1 1 0,1-1 0,1 1 0,0 1 0,2-1 0,0 1 0,2-1 0,1 1 0,0 0 0,2 0 0,1 0 0,0 0 0,8 30 0,-2-27-42,1 0 0,1 0-1,1-1 1,1 0 0,1-1 0,25 34 0,-13-25-120,1-1 1,2-2-1,57 49 0,-21-31-74,2-2 1,1-3-1,146 67 1,-73-51-334,3-7 0,2-5 0,2-7 0,153 21 0,-85-32-380,1-8 1,268-10 0,-300-18 831,-1-9 1,202-42-1,-256 29-45,-1-5 0,-1-6 0,201-92-1,-258 97 86,124-82-1,-166 97 98,-1-1 1,-1-2 0,-1-1-1,0-1 1,-2 0-1,30-46 1,-45 59 56,0-1 0,-1 0 1,-1 0-1,0 0 0,-1-1 1,0 0-1,-1 0 0,-1 0 0,0 0 1,-1 0-1,0-29 0,-3 29-5,0 0-1,-1 0 0,-1 0 1,0 0-1,-1 1 0,-1-1 1,0 1-1,-1 0 0,0 0 1,-1 1-1,0 0 1,-12-15-1,-1 2-3,0 2 0,-2 0 0,0 2 0,-31-23 0,2 6 365,-67-35-1,-125-49-310,-446-133-1528,-24 64-86,-62 37 1663,447 102 685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6.659"/>
    </inkml:context>
    <inkml:brush xml:id="br0">
      <inkml:brushProperty name="width" value="0.05" units="cm"/>
      <inkml:brushProperty name="height" value="0.05" units="cm"/>
    </inkml:brush>
  </inkml:definitions>
  <inkml:trace contextRef="#ctx0" brushRef="#br0">119 4 24575,'3'-2'0,"-2"1"0,-5 4 0,-3 4 0,-4 8 0,-3 8 0,-2 8 0,-2 6 0,0 6 0,3 4 0,4 4 0,4-3 0,6-2 0,6-4 0,2-9-8191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6.990"/>
    </inkml:context>
    <inkml:brush xml:id="br0">
      <inkml:brushProperty name="width" value="0.05" units="cm"/>
      <inkml:brushProperty name="height" value="0.05" units="cm"/>
    </inkml:brush>
  </inkml:definitions>
  <inkml:trace contextRef="#ctx0" brushRef="#br0">201 49 24575,'1'0'0,"0"-1"0,-1 0 0,1 1 0,0-1 0,0 0 0,-1 1 0,1-1 0,0 0 0,-1 0 0,1 1 0,-1-1 0,1 0 0,-1 0 0,0 0 0,1 0 0,-1 0 0,0 0 0,1 0 0,-1 0 0,0 0 0,0 0 0,0 0 0,0 0 0,0 0 0,0 0 0,0 1 0,0-1 0,-1 0 0,1 0 0,0 0 0,-1 0 0,1 0 0,0 0 0,-1 0 0,1 0 0,-1 0 0,1 1 0,-1-1 0,0 0 0,1 0 0,-1 1 0,0-1 0,1 0 0,-1 1 0,0-1 0,0 1 0,-1-2 0,-1 1 0,0-1 0,-1 1 0,1 0 0,0 0 0,0 0 0,-1 1 0,1-1 0,-1 1 0,1-1 0,-1 1 0,1 0 0,-7 1 0,2 1 0,0 1 0,0 0 0,0 0 0,0 1 0,1 0 0,0 0 0,0 0 0,0 1 0,0 1 0,0-1 0,1 1 0,0 0 0,0 0 0,1 0 0,0 1 0,0 0 0,1 0 0,-1 1 0,1-1 0,1 1 0,0 0 0,-3 8 0,4-11 0,1 1 0,-1-1 0,1 1 0,0 0 0,0 0 0,1 0 0,0 0 0,0-1 0,0 1 0,1 0 0,-1 0 0,1 0 0,1-1 0,-1 1 0,1 0 0,0-1 0,1 1 0,-1-1 0,1 0 0,0 0 0,0 0 0,1 0 0,-1-1 0,1 1 0,0-1 0,0 0 0,1 0 0,-1 0 0,1 0 0,0-1 0,0 0 0,5 3 0,-4-4 0,-1 0 0,1 0 0,0 0 0,0-1 0,-1 0 0,1 0 0,0 0 0,0-1 0,0 1 0,0-1 0,0-1 0,0 1 0,0-1 0,0-1 0,0 1 0,0-1 0,-1 1 0,1-2 0,-1 1 0,1-1 0,-1 0 0,0 0 0,0 0 0,0 0 0,0-1 0,4-5 0,-5 6 0,-1 0 0,0-1 0,0 1 0,0-1 0,-1 0 0,1 0 0,-1 0 0,0 0 0,0 0 0,0 0 0,0-1 0,-1 1 0,0-1 0,0 1 0,0-1 0,0 0 0,-1 1 0,0-1 0,0 1 0,0-1 0,0 0 0,-1 1 0,0-1 0,0 0 0,0 1 0,0 0 0,-1-1 0,0 1 0,0 0 0,0 0 0,0-1 0,0 2 0,-6-7 0,2 2 38,-1 1 0,0 0 0,-1 0 0,1 1 0,-1 0 0,0 0 0,-1 1 0,-16-8 0,19 10-145,1 1 0,-1 0 1,0 0-1,0 0 0,0 1 1,0 0-1,0 0 0,0 1 1,0-1-1,-1 1 0,1 1 1,0-1-1,0 1 0,0 0 1,-8 3-1,-2 3-6719</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7.338"/>
    </inkml:context>
    <inkml:brush xml:id="br0">
      <inkml:brushProperty name="width" value="0.05" units="cm"/>
      <inkml:brushProperty name="height" value="0.05" units="cm"/>
    </inkml:brush>
  </inkml:definitions>
  <inkml:trace contextRef="#ctx0" brushRef="#br0">141 34 24575,'-1'-1'0,"1"-1"0,0 1 0,0-1 0,0 1 0,-1-1 0,1 1 0,-1-1 0,1 1 0,-1 0 0,1-1 0,-1 1 0,0 0 0,0-1 0,0 1 0,1 0 0,-1 0 0,-1 0 0,1 0 0,0 0 0,0 0 0,0 0 0,0 0 0,-1 1 0,1-1 0,0 0 0,-1 1 0,1-1 0,0 1 0,-1-1 0,1 1 0,-1 0 0,1-1 0,-1 1 0,1 0 0,-1 0 0,1 0 0,-1 0 0,1 0 0,-2 1 0,-2-1 0,1 1 0,0-1 0,-1 1 0,1 0 0,0 0 0,-1 1 0,1-1 0,0 1 0,0 0 0,0 0 0,1 0 0,-6 4 0,5-1 0,0-1 0,0 1 0,1-1 0,-1 1 0,1 0 0,0 0 0,1 1 0,-1-1 0,1 0 0,0 1 0,1 0 0,-1-1 0,1 1 0,0 0 0,1 0 0,-1-1 0,1 1 0,0 0 0,2 12 0,-1-10 0,1 0 0,0 0 0,0 0 0,1-1 0,0 1 0,0-1 0,1 1 0,0-1 0,0 0 0,1 0 0,-1-1 0,2 1 0,8 8 0,-4-6 0,0-2 0,0 1 0,1-1 0,0-1 0,0 0 0,1-1 0,-1 0 0,1 0 0,0-1 0,20 3 0,-27-6 0,0-1 0,0 1 0,1-1 0,-1 0 0,0 0 0,0-1 0,0 0 0,1 0 0,-1 0 0,0 0 0,0-1 0,5-2 0,-6 2 0,0-1 0,-1 1 0,1-1 0,-1 0 0,0 0 0,0 0 0,0 0 0,0 0 0,-1-1 0,1 1 0,-1-1 0,0 0 0,0 1 0,0-1 0,0 0 0,1-8 0,-1 6 0,-1-1 0,1 0 0,-2 0 0,1 0 0,-1 1 0,0-1 0,0 0 0,-1 0 0,0 0 0,0 1 0,-1-1 0,0 0 0,0 1 0,0-1 0,-1 1 0,0 0 0,0 0 0,-7-10 0,8 13 0,-1-1 0,0 0 0,0 1 0,0 0 0,-1 0 0,1 0 0,-1 0 0,0 0 0,1 1 0,-1-1 0,-1 1 0,1 0 0,0 0 0,0 1 0,-1-1 0,1 1 0,-1 0 0,1 0 0,-1 1 0,1-1 0,-1 1 0,1 0 0,-1 0 0,0 1 0,1-1 0,-1 1 0,1 0 0,-7 2 0,8-2-72,0 0 1,0 1-1,0-1 0,0 0 0,0 1 0,1 0 0,-1 0 0,0 0 1,1 0-1,0 0 0,-1 0 0,1 1 0,0-1 0,0 1 0,0 0 1,0-1-1,1 1 0,-3 5 0,-2 11-6754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7.679"/>
    </inkml:context>
    <inkml:brush xml:id="br0">
      <inkml:brushProperty name="width" value="0.05" units="cm"/>
      <inkml:brushProperty name="height" value="0.05" units="cm"/>
    </inkml:brush>
  </inkml:definitions>
  <inkml:trace contextRef="#ctx0" brushRef="#br0">203 116 24575,'0'-3'0,"0"-7"0,0-1 0,0 1 0,-1 0 0,-1 0 0,1-1 0,-5-9 0,6 18 0,-1 0 0,0 0 0,0 0 0,0 1 0,0-1 0,0 0 0,0 1 0,-1-1 0,1 1 0,-1-1 0,1 1 0,-1-1 0,1 1 0,-1 0 0,-2-2 0,1 3 0,1-1 0,-1 0 0,0 1 0,1-1 0,-1 1 0,1 0 0,-1-1 0,0 1 0,1 1 0,-1-1 0,0 0 0,1 1 0,-1-1 0,-4 3 0,-1 0 0,0 0 0,0 0 0,1 1 0,0 1 0,-1-1 0,2 1 0,-1 0 0,0 1 0,1-1 0,0 1 0,1 1 0,-1-1 0,1 1 0,0 0 0,-6 12 0,9-14 0,-1-1 0,1 1 0,0 0 0,0 0 0,1 1 0,-1-1 0,1 0 0,0 0 0,1 1 0,-1-1 0,1 0 0,0 1 0,0-1 0,1 1 0,0-1 0,0 0 0,0 1 0,0-1 0,1 0 0,0 0 0,0 0 0,0 0 0,1 0 0,0-1 0,3 6 0,-1-4 0,1-1 0,-1 1 0,1-1 0,0-1 0,0 1 0,0-1 0,0 0 0,1 0 0,0-1 0,0 0 0,0 0 0,14 3 0,-11-4 0,0 0 0,0-1 0,1 0 0,-1 0 0,0-1 0,1-1 0,-1 0 0,0 0 0,12-4 0,-13 3 0,-1 0 0,0-1 0,0 0 0,0-1 0,0 0 0,-1 0 0,1-1 0,-1 0 0,0 0 0,12-12 0,-15 12 0,0 0 0,0 0 0,0 0 0,-1 0 0,0-1 0,0 0 0,0 1 0,-1-1 0,1 0 0,-1 0 0,-1-1 0,1 1 0,-1 0 0,-1 0 0,1-13 0,-1 15 15,0 0 0,-1 0 0,0-1 0,0 1-1,0 0 1,0 0 0,-1 0 0,1 0 0,-1 0 0,0 1-1,0-1 1,-1 0 0,1 1 0,-1 0 0,1-1 0,-1 1 0,0 0-1,-1 0 1,1 1 0,0-1 0,-1 1 0,-7-5 0,8 6-79,-1-1 1,1 1 0,-1-1 0,1 1 0,-1 0-1,1 0 1,-1 1 0,0-1 0,0 1 0,1 0-1,-1 0 1,0 0 0,0 0 0,1 1-1,-1-1 1,0 1 0,1 0 0,-1 0 0,1 0-1,-1 1 1,1-1 0,-1 1 0,1 0 0,0 0-1,0 0 1,-4 4 0,-4 5-6763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8.013"/>
    </inkml:context>
    <inkml:brush xml:id="br0">
      <inkml:brushProperty name="width" value="0.05" units="cm"/>
      <inkml:brushProperty name="height" value="0.05" units="cm"/>
    </inkml:brush>
  </inkml:definitions>
  <inkml:trace contextRef="#ctx0" brushRef="#br0">0 239 24575,'29'-74'0,"-24"58"0,0 1 0,1 0 0,1 0 0,0 0 0,1 1 0,14-20 0,-19 30 0,1 0 0,-1 1 0,1 0 0,-1 0 0,1 0 0,0 0 0,0 1 0,0-1 0,1 1 0,-1 0 0,0 0 0,1 0 0,-1 1 0,1 0 0,0 0 0,6-1 0,-8 2 0,0 0 0,0 0 0,0 1 0,0-1 0,-1 1 0,1 0 0,0-1 0,-1 1 0,1 1 0,0-1 0,-1 0 0,1 0 0,-1 1 0,1 0 0,-1-1 0,0 1 0,0 0 0,0 0 0,0 0 0,0 0 0,0 1 0,-1-1 0,1 0 0,-1 1 0,1-1 0,-1 1 0,0 0 0,1 4 0,0-2 0,0 0 0,-1 0 0,0 1 0,0-1 0,-1 1 0,1-1 0,-1 0 0,0 1 0,0-1 0,-1 1 0,-1 6 0,-1-2 0,0-1 0,0 0 0,-1 1 0,0-2 0,-9 16 0,-3-1 0,-1-1 0,-1 0 0,-30 27 0,26-29 0,10-9 0,0 0 0,1 1 0,0 0 0,-16 26 0,26-37 0,0 0 0,1 1 0,-1-1 0,1 0 0,-1 1 0,1-1 0,0 0 0,-1 1 0,1-1 0,0 1 0,0-1 0,0 1 0,0-1 0,0 0 0,0 1 0,1-1 0,-1 1 0,0-1 0,1 0 0,-1 1 0,1-1 0,0 0 0,-1 0 0,1 1 0,0-1 0,0 0 0,-1 0 0,1 0 0,0 0 0,0 0 0,0 0 0,1 0 0,-1 0 0,0 0 0,0-1 0,0 1 0,1 0 0,-1-1 0,3 2 0,6 2 0,0 0 0,1 0 0,21 4 0,-26-6 0,396 81-1365,-343-69-5461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8.739"/>
    </inkml:context>
    <inkml:brush xml:id="br0">
      <inkml:brushProperty name="width" value="0.05" units="cm"/>
      <inkml:brushProperty name="height" value="0.05" units="cm"/>
    </inkml:brush>
  </inkml:definitions>
  <inkml:trace contextRef="#ctx0" brushRef="#br0">1938 476 24575,'7'0'0,"-1"0"0,1-1 0,-1 0 0,1 0 0,0 0 0,-1-1 0,0 0 0,1 0 0,-1 0 0,0-1 0,0 0 0,0 0 0,-1-1 0,1 1 0,5-6 0,-10 8 0,0 0 0,0 1 0,-1-1 0,1 0 0,0 0 0,-1 0 0,1 0 0,-1 0 0,1 0 0,-1 0 0,1 0 0,-1 0 0,0 0 0,0 0 0,1 0 0,-1 0 0,0 0 0,0 0 0,0 0 0,0 0 0,0 0 0,0 0 0,0 0 0,0 0 0,-1 0 0,1 0 0,0 0 0,-1-1 0,1 2 0,-1-1 0,1 0 0,-1 0 0,1 0 0,-2-1 0,-1-1 0,0 0 0,0 0 0,0 0 0,-1 1 0,1-1 0,-1 1 0,1 0 0,-7-2 0,-24-8 0,0 1 0,-1 1 0,0 2 0,-64-6 0,82 12 0,-120-12-172,-1 5-1,0 7 1,0 6-1,1 6 1,-201 40-1,246-30 173,-121 43 0,170-47 0,0 2 0,1 2 0,1 1 0,-67 49 0,92-59 0,1 2 0,1 0 0,0 1 0,1 0 0,-23 32 0,31-38 0,0 1 0,0 0 0,1 0 0,0 0 0,0 1 0,1-1 0,1 1 0,-1 0 0,1 0 0,1 0 0,0 0 0,1 0 0,0 12 0,2-9 6,0 0-1,1 0 0,0 0 0,1-1 0,1 1 0,0-1 0,1 0 0,0 0 0,0-1 0,1 0 0,1 0 0,11 12 0,6 4-87,1-1 0,1-1 1,39 28-1,-5-10-405,2-3 1,111 53-1,154 40-906,-79-50 789,3-11-1,3-11 1,3-11 0,1-11 0,429 8-1,-510-48-106,210-29 0,-293 16 412,0-4 1,-1-4-1,165-62 0,-220 68 357,-1-1 0,-1-2 1,-1-2-1,-1-1 0,-1-1 0,35-32 0,-55 42 59,-1-1-1,-1 0 0,0 0 1,-1-1-1,-1 0 0,15-30 1,-19 32 52,-1 0 1,-1 0 0,0-1 0,-1 1-1,0-1 1,-1 0 0,0 0-1,-1 1 1,-2-29 0,-2 21-119,-1-1-1,-1 1 1,0 0 0,-2 1 0,0-1 0,-1 2-1,-1-1 1,-1 1 0,-1 0 0,-21-27 0,0 6 181,-1 2 0,-2 1 1,-59-49-1,11 21-285,-3 4-1,-2 3 1,-128-62-1,59 47-24,-209-67-1,189 86-23,-3 8 0,-284-36 0,250 61-1427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4.746"/>
    </inkml:context>
    <inkml:brush xml:id="br0">
      <inkml:brushProperty name="width" value="0.05" units="cm"/>
      <inkml:brushProperty name="height" value="0.05" units="cm"/>
    </inkml:brush>
  </inkml:definitions>
  <inkml:trace contextRef="#ctx0" brushRef="#br0">167 447 24575,'9'-11'0,"-1"0"0,-1-1 0,0 0 0,0 0 0,-1-1 0,-1 1 0,5-16 0,-5 13 0,35-105 0,-36 105 0,0-1 0,-2 0 0,0 1 0,0-1 0,-3-30 0,1 42 0,0 1 0,-1-1 0,1 1 0,-1-1 0,0 1 0,0 0 0,-1 0 0,1-1 0,-1 1 0,1 0 0,-1 0 0,0 0 0,0 1 0,0-1 0,0 0 0,-1 1 0,1-1 0,-1 1 0,-3-2 0,2 1 0,0 1 0,0 1 0,0-1 0,0 0 0,0 1 0,0 0 0,0 0 0,-1 0 0,1 1 0,0-1 0,-1 1 0,1 0 0,-8 1 0,6 0 0,0 0 0,1 0 0,-1 0 0,0 1 0,0 0 0,1 0 0,-1 0 0,1 1 0,0 0 0,0 0 0,0 0 0,0 0 0,0 1 0,1 0 0,-1 0 0,1 0 0,0 1 0,1-1 0,-1 1 0,1 0 0,0 0 0,-5 9 0,6-4 0,0-1 0,1 1 0,0 0 0,0 0 0,1-1 0,0 1 0,0 0 0,1 0 0,1-1 0,0 1 0,0 0 0,1-1 0,0 0 0,1 1 0,7 14 0,9 12 0,1-2 0,35 46 0,-48-69 0,59 86 0,-58-81 0,0 0 0,-1 1 0,-1 0 0,7 22 0,-13-34 0,0 0 0,0 0 0,0 0 0,0 0 0,-1 0 0,1 0 0,-2 0 0,1 1 0,0-1 0,-1 0 0,0 0 0,0 0 0,0-1 0,-1 1 0,0 0 0,0 0 0,0-1 0,0 1 0,-1-1 0,0 0 0,1 1 0,-2-1 0,1-1 0,-6 7 0,3-6 0,1 0 0,-1 0 0,0-1 0,0 1 0,0-1 0,-1 0 0,1-1 0,-1 0 0,0 0 0,1 0 0,-1-1 0,0 0 0,0 0 0,0-1 0,0 0 0,0 0 0,-10-2 0,10 1 0,-1 0 0,1 0 0,0-1 0,0 0 0,0-1 0,1 0 0,-1 0 0,1 0 0,-1-1 0,1 1 0,0-2 0,0 1 0,1-1 0,-1 1 0,1-2 0,0 1 0,0 0 0,1-1 0,0 0 0,0 0 0,0 0 0,1-1 0,0 1 0,0-1 0,0 0 0,1 0 0,0 0 0,0 0 0,1 0 0,0 0 0,0-1 0,1-7 0,1 0-341,0 0 0,1 0-1,6-26 1,3 3-6485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9.214"/>
    </inkml:context>
    <inkml:brush xml:id="br0">
      <inkml:brushProperty name="width" value="0.05" units="cm"/>
      <inkml:brushProperty name="height" value="0.05" units="cm"/>
    </inkml:brush>
  </inkml:definitions>
  <inkml:trace contextRef="#ctx0" brushRef="#br0">71 4 24575,'3'0'0,"1"-3"0,-1 2 0,0 5 0,-1 3 0,-3 7 0,-5 4 0,-1 5 0,-3 7 0,-2 4 0,1 2 0,-1 4 0,2 1 0,3-1 0,2-1 0,2-5 0,2-8-8191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9.572"/>
    </inkml:context>
    <inkml:brush xml:id="br0">
      <inkml:brushProperty name="width" value="0.05" units="cm"/>
      <inkml:brushProperty name="height" value="0.05" units="cm"/>
    </inkml:brush>
  </inkml:definitions>
  <inkml:trace contextRef="#ctx0" brushRef="#br0">80 38 24575,'8'-11'0,"-7"10"0,0 0 0,0 0 0,1-1 0,-1 1 0,0 0 0,-1-1 0,1 1 0,0-1 0,0 1 0,0-1 0,-1 1 0,1-1 0,-1 0 0,1 1 0,-1-1 0,0-1 0,-22 22 0,13-10 0,1 1 0,0 0 0,0 0 0,1 1 0,1 0 0,0 0 0,0 1 0,1-1 0,-6 20 0,10-27 0,0 0 0,0 0 0,0 0 0,1 0 0,-1 0 0,1 0 0,0 0 0,0 0 0,1 0 0,-1 0 0,1 0 0,0 0 0,0 0 0,0 0 0,0 0 0,1 0 0,-1 0 0,1-1 0,0 1 0,1-1 0,-1 1 0,0-1 0,1 0 0,0 0 0,0 0 0,0 0 0,0-1 0,0 1 0,0-1 0,1 0 0,-1 0 0,1 0 0,6 3 0,-5-3 0,0-1 0,0 1 0,1-1 0,-1 0 0,0 0 0,0 0 0,1-1 0,-1 1 0,0-2 0,0 1 0,1 0 0,-1-1 0,0 0 0,5-2 0,-2 1 0,-1-1 0,0 0 0,0 0 0,0-1 0,0 0 0,0-1 0,-1 1 0,0-1 0,6-6 0,-6 5 0,0 0 0,0-1 0,0 0 0,-1 0 0,0 0 0,0-1 0,-1 0 0,0 0 0,-1 0 0,1 0 0,-2-1 0,1 1 0,-1-1 0,0 1 0,-1-1 0,0 0 0,0-14 0,-1 20 0,-1 0 0,1 0 0,-1 0 0,0 0 0,0 0 0,0 1 0,0-1 0,0 0 0,0 0 0,-1 0 0,1 1 0,-1-1 0,0 1 0,0-1 0,0 1 0,0 0 0,0 0 0,0 0 0,-1 0 0,1 0 0,-1 0 0,0 1 0,1-1 0,-1 1 0,0 0 0,0 0 0,0 0 0,1 0 0,-1 0 0,0 1 0,0-1 0,-1 1 0,1 0 0,0 0 0,-4 0 0,0 0 0,1 1 0,0-1 0,-1 1 0,1 1 0,0-1 0,0 1 0,0 0 0,0 1 0,0-1 0,1 1 0,-1 0 0,1 1 0,0-1 0,0 1 0,0 0 0,-7 7 0,11-10-45,0 1-1,0-1 1,0 1-1,0 0 1,0-1-1,0 1 1,0-1-1,1 1 1,-1 0-1,0 0 1,1 0-1,0-1 1,-1 1-1,1 0 1,0 0-1,0 0 1,0-1-1,0 1 1,0 0-1,1 0 1,-1 0-1,1 0 1,-1-1-1,1 1 0,-1 0 1,1-1-1,0 1 1,0 0-1,2 2 1,9 12-6781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19.911"/>
    </inkml:context>
    <inkml:brush xml:id="br0">
      <inkml:brushProperty name="width" value="0.05" units="cm"/>
      <inkml:brushProperty name="height" value="0.05" units="cm"/>
    </inkml:brush>
  </inkml:definitions>
  <inkml:trace contextRef="#ctx0" brushRef="#br0">115 104 24575,'3'-3'0,"1"0"0,-1-1 0,1 0 0,-1 0 0,0 0 0,4-7 0,-6 10 0,-1 1 0,0-1 0,1 0 0,-1 0 0,0 0 0,0 0 0,1 1 0,-1-1 0,0 0 0,0 0 0,0 0 0,0 0 0,0 0 0,0 1 0,0-1 0,0 0 0,-1 0 0,1 0 0,0 0 0,0 0 0,-1 1 0,1-1 0,-1 0 0,1 0 0,0 1 0,-1-1 0,0 0 0,1 1 0,-1-1 0,1 0 0,-1 1 0,0-1 0,1 1 0,-1-1 0,0 1 0,0-1 0,1 1 0,-1 0 0,0-1 0,0 1 0,-1-1 0,-1 0 0,-1 0 0,1 0 0,-1 0 0,0 0 0,1 0 0,-1 1 0,0 0 0,1 0 0,-1 0 0,0 0 0,1 0 0,-1 1 0,0 0 0,1-1 0,-1 1 0,1 1 0,-1-1 0,1 0 0,0 1 0,0 0 0,-1 0 0,1 0 0,0 0 0,0 0 0,1 0 0,-1 1 0,0 0 0,1-1 0,0 1 0,-1 0 0,1 0 0,0 0 0,-1 4 0,0-2 0,0 0 0,1 0 0,0 0 0,0 0 0,0 0 0,1 0 0,0 0 0,0 1 0,0-1 0,0 1 0,1-1 0,0 0 0,0 1 0,0-1 0,1 1 0,0-1 0,0 0 0,0 0 0,1 1 0,0-1 0,0 0 0,3 6 0,0-4 0,0-1 0,0 0 0,0 0 0,1-1 0,-1 0 0,1 0 0,1 0 0,-1-1 0,1 0 0,-1 0 0,1 0 0,0-1 0,1 0 0,-1 0 0,0-1 0,1 0 0,0-1 0,-1 1 0,1-1 0,10 0 0,-10-1 0,0 0 0,1-1 0,-1 0 0,0 0 0,1-1 0,-1 0 0,0 0 0,0-1 0,0 0 0,-1-1 0,1 1 0,-1-1 0,0-1 0,0 1 0,0-1 0,-1-1 0,1 1 0,8-12 0,-9 10 0,-1 0 0,0 0 0,0-1 0,-1 0 0,0 0 0,0 0 0,-1 0 0,0 0 0,0-1 0,-1 0 0,2-16 0,-4 21 0,0 0 0,0-1 0,0 1 0,-1 0 0,1 0 0,-1 0 0,0 0 0,0 0 0,0 0 0,-1 0 0,0 1 0,1-1 0,-1 0 0,0 1 0,-1-1 0,1 1 0,-1 0 0,1 0 0,-1 0 0,0 0 0,0 0 0,-1 1 0,1-1 0,0 1 0,-1 0 0,1 0 0,-8-3 0,5 3 27,0 0-1,-1 0 0,1 0 0,0 1 1,-1 0-1,1 1 0,-1-1 0,1 1 1,-1 0-1,1 1 0,-1 0 0,-11 3 1,16-4-72,-1 1 0,1-1 0,0 1 0,0 0 0,-1 0 0,1 0 0,0 0 0,0 0 0,0 1 0,0-1 1,1 1-1,-1-1 0,0 1 0,0-1 0,1 1 0,-1 0 0,1 0 0,0 0 0,-1 0 0,1 0 0,0 0 1,0 0-1,0 1 0,1-1 0,-1 0 0,1 0 0,-1 1 0,1-1 0,-1 0 0,1 1 0,0-1 0,0 1 1,0-1-1,1 0 0,-1 1 0,1-1 0,0 4 0,6 12-6781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0.221"/>
    </inkml:context>
    <inkml:brush xml:id="br0">
      <inkml:brushProperty name="width" value="0.05" units="cm"/>
      <inkml:brushProperty name="height" value="0.05" units="cm"/>
    </inkml:brush>
  </inkml:definitions>
  <inkml:trace contextRef="#ctx0" brushRef="#br0">85 149 24575,'4'-2'0,"0"1"0,-1-2 0,1 1 0,0 0 0,-1-1 0,1 0 0,-1 0 0,0 0 0,0 0 0,0 0 0,-1-1 0,1 1 0,-1-1 0,1 1 0,1-6 0,-3 7 0,-1-1 0,1 0 0,-1 0 0,1 1 0,-1-1 0,0 0 0,0 0 0,0 0 0,0 1 0,0-1 0,-1 0 0,1 0 0,-1 0 0,0 1 0,0-1 0,0 0 0,0 1 0,0-1 0,-1 1 0,1-1 0,-1 1 0,0 0 0,-3-4 0,3 3 0,0 1 0,-1-1 0,1 1 0,-1 0 0,1-1 0,-1 1 0,0 0 0,0 1 0,0-1 0,0 0 0,0 1 0,0 0 0,-1 0 0,1 0 0,0 0 0,-6-1 0,7 2 0,0 1 0,0-1 0,-1 0 0,1 1 0,0-1 0,0 1 0,0-1 0,0 1 0,0 0 0,0 0 0,0 0 0,0 0 0,0 1 0,0-1 0,0 0 0,1 1 0,-1-1 0,0 1 0,1 0 0,0 0 0,-1-1 0,1 1 0,0 0 0,0 0 0,-2 4 0,0 0 0,1-1 0,-1 1 0,1 0 0,0 0 0,0-1 0,1 1 0,0 1 0,0-1 0,0 0 0,1 0 0,0 0 0,0 0 0,0 0 0,1 1 0,0-1 0,0 0 0,0 0 0,1 0 0,0-1 0,1 1 0,-1 0 0,1-1 0,0 1 0,0-1 0,0 0 0,1 0 0,0 0 0,0 0 0,0-1 0,1 0 0,0 0 0,-1 0 0,1 0 0,1-1 0,-1 0 0,8 4 0,-8-5 0,1 1 0,0-1 0,-1 0 0,1-1 0,0 1 0,0-1 0,0 0 0,0-1 0,0 0 0,0 0 0,1 0 0,-1 0 0,0-1 0,9-2 0,-12 2 0,0 0 0,1-1 0,-1 1 0,0 0 0,0-1 0,-1 0 0,1 0 0,0 1 0,-1-2 0,1 1 0,-1 0 0,1 0 0,-1-1 0,0 0 0,0 1 0,0-1 0,0 0 0,-1 0 0,1 0 0,-1 0 0,0 0 0,0 0 0,0 0 0,0 0 0,0-1 0,-1 1 0,1 0 0,-1-5 0,0 4-80,-1 0 0,1 0-1,-1 0 1,0 0 0,0 1-1,0-1 1,-1 0 0,0 0-1,1 1 1,-1-1 0,0 1 0,-1-1-1,1 1 1,0 0 0,-1 0-1,-3-3 1,-4-5-6746</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0.594"/>
    </inkml:context>
    <inkml:brush xml:id="br0">
      <inkml:brushProperty name="width" value="0.05" units="cm"/>
      <inkml:brushProperty name="height" value="0.05" units="cm"/>
    </inkml:brush>
  </inkml:definitions>
  <inkml:trace contextRef="#ctx0" brushRef="#br0">57 274 24575,'13'-85'0,"-14"67"0,-4-32 0,3 37 0,0 1 0,1-1 0,1 0 0,0 1 0,3-23 0,-3 34 0,0 0 0,0 0 0,1 0 0,-1 0 0,0 0 0,1 0 0,-1 0 0,1 0 0,0 0 0,-1 0 0,1 0 0,0 0 0,-1 0 0,1 0 0,0 0 0,0 1 0,0-1 0,0 0 0,0 1 0,0-1 0,0 0 0,0 1 0,2-1 0,-1 0 0,1 1 0,-1 0 0,0-1 0,1 1 0,-1 0 0,1 0 0,-1 1 0,1-1 0,-1 1 0,5 0 0,2 3 0,1 0 0,-1 0 0,1 1 0,10 7 0,-9-4 0,0 0 0,0 1 0,-1 0 0,0 1 0,0 0 0,-2 1 0,1 0 0,9 15 0,-14-18 0,0 0 0,0 0 0,0 0 0,-1 0 0,0 0 0,-1 1 0,1-1 0,-2 1 0,1 0 0,-1 0 0,-1-1 0,0 1 0,0 0 0,-2 9 0,2-13 0,-2 0 0,1-1 0,0 1 0,-1-1 0,0 1 0,0-1 0,0 0 0,-1 1 0,0-1 0,1 0 0,-6 4 0,-1 1 0,-1 0 0,-18 13 0,20-17 0,1 0 0,0 1 0,0-1 0,0 2 0,1-1 0,0 1 0,0 0 0,-6 9 0,10-13 0,1 1 0,-1 0 0,1-1 0,0 1 0,0 0 0,0 0 0,1-1 0,-1 1 0,1 0 0,0 0 0,0 0 0,0 0 0,1 0 0,0 3 0,2 7 0,1-1 0,9 21 0,0 4 0,-12-36 0,-1-1 0,1 0 0,-1 1 0,0-1 0,1 1 0,-1-1 0,0 0 0,0 1 0,0-1 0,0 1 0,0-1 0,-1 1 0,1-1 0,0 0 0,-2 3 0,2-3 0,0-1 0,-1 1 0,1-1 0,-1 1 0,0 0 0,1-1 0,-1 1 0,1-1 0,-1 1 0,0-1 0,0 0 0,1 1 0,-1-1 0,0 0 0,1 1 0,-1-1 0,0 0 0,0 0 0,0 0 0,-1 0 0,-4 0 0,-1 0 0,1-1 0,0 0 0,-1 0 0,-10-4 0,-39-13-1365,-3-3-5461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1.514"/>
    </inkml:context>
    <inkml:brush xml:id="br0">
      <inkml:brushProperty name="width" value="0.05" units="cm"/>
      <inkml:brushProperty name="height" value="0.05" units="cm"/>
    </inkml:brush>
  </inkml:definitions>
  <inkml:trace contextRef="#ctx0" brushRef="#br0">53 258 24575,'-4'-1'0,"1"0"0,0 0 0,0 0 0,0-1 0,0 0 0,1 1 0,-1-1 0,0 0 0,1 0 0,-1-1 0,1 1 0,0 0 0,-1-1 0,1 0 0,0 1 0,1-1 0,-1 0 0,0 0 0,1 0 0,-2-4 0,3 4 0,0 1 0,0 0 0,0-1 0,0 1 0,0 0 0,1-1 0,-1 1 0,1 0 0,0-1 0,-1 1 0,1 0 0,0 0 0,0 0 0,1 0 0,-1 0 0,0 0 0,1 0 0,-1 0 0,1 1 0,-1-1 0,1 0 0,0 1 0,0-1 0,0 1 0,0 0 0,0 0 0,3-2 0,8-4 0,0 0 0,0 1 0,16-4 0,-24 8 0,73-20 87,1 2 1,122-12-1,11-3-1714,-164 24-5199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1.834"/>
    </inkml:context>
    <inkml:brush xml:id="br0">
      <inkml:brushProperty name="width" value="0.05" units="cm"/>
      <inkml:brushProperty name="height" value="0.05" units="cm"/>
    </inkml:brush>
  </inkml:definitions>
  <inkml:trace contextRef="#ctx0" brushRef="#br0">60 63 24575,'0'-4'0,"0"-1"0,0 1 0,0-1 0,1 0 0,0 1 0,-1-1 0,2 1 0,2-9 0,-4 12 0,1 0 0,0 0 0,-1 0 0,1 1 0,0-1 0,0 0 0,-1 0 0,1 1 0,0-1 0,0 0 0,0 1 0,0-1 0,0 1 0,0-1 0,0 1 0,2-1 0,-1 0 0,0 1 0,0 0 0,0 0 0,1 0 0,-1 0 0,0 0 0,0 0 0,0 1 0,0-1 0,1 1 0,1 0 0,8 4 0,0 0 0,0 0 0,0 1 0,-1 1 0,0 0 0,0 1 0,-1 0 0,0 0 0,0 1 0,-1 0 0,0 1 0,-1 0 0,9 14 0,-12-18 0,-1 1 0,0 0 0,-1 1 0,0-1 0,0 1 0,0-1 0,-1 1 0,0 0 0,-1 0 0,0 0 0,0 0 0,0 0 0,-1 0 0,-1 0 0,1 0 0,-1 0 0,-1 0 0,1 0 0,-1 0 0,-1-1 0,1 1 0,-7 11 0,3-8 34,-1 1 1,-1-1-1,0-1 0,0 0 0,-1 0 0,-1-1 0,1 0 0,-2 0 0,-17 11 1,5-6-462,0-1 0,0-1 1,-46 15-1,34-16-6399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2.150"/>
    </inkml:context>
    <inkml:brush xml:id="br0">
      <inkml:brushProperty name="width" value="0.05" units="cm"/>
      <inkml:brushProperty name="height" value="0.05" units="cm"/>
    </inkml:brush>
  </inkml:definitions>
  <inkml:trace contextRef="#ctx0" brushRef="#br0">120 1 24575,'-7'2'0,"1"1"0,-1-1 0,0-1 0,1 1 0,-13 0 0,13-2 0,0 1 0,0 0 0,0 0 0,1 0 0,-1 1 0,1 0 0,-11 4 0,16-5 0,-1-1 0,0 1 0,0-1 0,0 1 0,1-1 0,-1 1 0,0 0 0,1-1 0,-1 1 0,1 0 0,-1-1 0,1 1 0,-1 0 0,1 0 0,-1 0 0,1-1 0,-1 1 0,1 0 0,0 0 0,0 0 0,-1 0 0,1 0 0,0 0 0,0 0 0,0-1 0,0 1 0,0 0 0,0 0 0,0 0 0,1 0 0,-1 0 0,0 0 0,0 0 0,1-1 0,-1 1 0,0 0 0,1 0 0,-1 0 0,1-1 0,-1 1 0,1 0 0,0 0 0,-1-1 0,2 2 0,4 4 0,-1-1 0,1 1 0,0-1 0,8 4 0,-14-9 0,53 35 0,78 38 0,65 18 0,-116-55 0,428 181-1365,-468-198-5461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2.494"/>
    </inkml:context>
    <inkml:brush xml:id="br0">
      <inkml:brushProperty name="width" value="0.05" units="cm"/>
      <inkml:brushProperty name="height" value="0.05" units="cm"/>
    </inkml:brush>
  </inkml:definitions>
  <inkml:trace contextRef="#ctx0" brushRef="#br0">180 1 24575,'3'0'0,"4"0"0,0 2 0,0 5 0,1 4 0,-1 2 0,-1 2 0,-2 2 0,-2 4 0,-4 0 0,-4 4 0,-7-1 0,-11 2 0,-9 0 0,-11-3 0,-12-1 0,3-5-8191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4.178"/>
    </inkml:context>
    <inkml:brush xml:id="br0">
      <inkml:brushProperty name="width" value="0.05" units="cm"/>
      <inkml:brushProperty name="height" value="0.05" units="cm"/>
    </inkml:brush>
  </inkml:definitions>
  <inkml:trace contextRef="#ctx0" brushRef="#br0">4 14 24575,'-3'0'0,"2"0"0,7 0 0,8 0 0,11 0 0,9 0 0,11 0 0,6 0 0,6-3 0,0-1 0,-2 0 0,-10 1-8191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5.149"/>
    </inkml:context>
    <inkml:brush xml:id="br0">
      <inkml:brushProperty name="width" value="0.05" units="cm"/>
      <inkml:brushProperty name="height" value="0.05" units="cm"/>
    </inkml:brush>
  </inkml:definitions>
  <inkml:trace contextRef="#ctx0" brushRef="#br0">7 239 24575,'-1'0'0,"1"1"0,-1-1 0,1 1 0,-1-1 0,1 1 0,-1-1 0,1 1 0,0 0 0,-1-1 0,1 1 0,0 0 0,-1-1 0,1 1 0,0 0 0,0-1 0,0 1 0,0 0 0,-1-1 0,1 1 0,0 0 0,0-1 0,0 1 0,0 0 0,1 0 0,-1-1 0,0 1 0,0 0 0,0-1 0,1 2 0,0-1 0,0 1 0,0-1 0,1 0 0,-1 0 0,0 1 0,1-1 0,-1 0 0,1 0 0,-1 0 0,1-1 0,2 2 0,7 2 0,-1 0 0,21 3 0,-28-7 0,23 6 0,-5-1 0,32 2 0,-48-6 0,1-1 0,-1 0 0,0 0 0,1 0 0,-1-1 0,0 0 0,0 0 0,0 0 0,1-1 0,-1 0 0,6-3 0,-8 3 0,0-1 0,0 1 0,0-1 0,-1 0 0,1 0 0,-1 0 0,0 0 0,1 0 0,-2-1 0,1 1 0,0-1 0,-1 1 0,1-1 0,-1 1 0,0-1 0,0 0 0,-1 0 0,1 1 0,0-7 0,0-7 0,-1 0 0,-4-34 0,3 41 0,-2 0 0,1 0 0,-1 0 0,0 1 0,-1-1 0,0 1 0,-1 0 0,-8-14 0,10 20 0,1 0 0,-1-1 0,1 1 0,-1 1 0,0-1 0,0 0 0,0 1 0,0 0 0,-1-1 0,-6-2 0,7 4 0,1 0 0,-1 0 0,1 1 0,-1 0 0,1-1 0,-1 1 0,0 0 0,1 0 0,-1 0 0,1 0 0,-1 1 0,1-1 0,-1 1 0,1-1 0,-1 1 0,1 0 0,-1 0 0,-3 2 0,-1 2 0,-1 0 0,1 1 0,0 0 0,1 0 0,-1 1 0,1-1 0,0 1 0,1 0 0,0 1 0,0 0 0,0 0 0,1 0 0,0 0 0,1 0 0,0 1 0,-2 10 0,-1 4 0,1-1 0,1 2 0,2-1 0,0 0 0,2 28 0,0-42-105,0-1 0,1 1 0,0-1 0,1 1 0,0-1 0,0 0 0,1 0 0,0 0 0,0 0 0,1 0 0,0 0 0,9 13 0,4-3-6721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4.481"/>
    </inkml:context>
    <inkml:brush xml:id="br0">
      <inkml:brushProperty name="width" value="0.05" units="cm"/>
      <inkml:brushProperty name="height" value="0.05" units="cm"/>
    </inkml:brush>
  </inkml:definitions>
  <inkml:trace contextRef="#ctx0" brushRef="#br0">34 30 24575,'-3'-3'0,"-4"0"0,0-4 0,-3 0 0,4 2 0,6 0 0,5 5 0,8 8 0,5 6 0,2 6 0,0 8 0,-2 9 0,-6 3 0,-9 3 0,-15 4 0,-16-1 0,-4-7-8191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5.070"/>
    </inkml:context>
    <inkml:brush xml:id="br0">
      <inkml:brushProperty name="width" value="0.05" units="cm"/>
      <inkml:brushProperty name="height" value="0.05" units="cm"/>
    </inkml:brush>
  </inkml:definitions>
  <inkml:trace contextRef="#ctx0" brushRef="#br0">465 505 24575,'5'-1'0,"0"0"0,0 0 0,0 0 0,0 0 0,0-1 0,-1 0 0,1 0 0,-1 0 0,1-1 0,-1 1 0,0-1 0,0 0 0,0 0 0,0-1 0,5-5 0,-7 8 0,-1 0 0,0-1 0,1 1 0,-1-1 0,0 1 0,0-1 0,0 0 0,0 1 0,0-1 0,-1 0 0,1 1 0,0-1 0,-1 0 0,1 0 0,-1 0 0,0 0 0,0 0 0,1 0 0,-1 0 0,0 1 0,-1-1 0,1 0 0,0 0 0,0 0 0,-1 0 0,1 0 0,-1 1 0,0-1 0,0 0 0,1 0 0,-1 1 0,0-1 0,0 0 0,-1 1 0,1-1 0,0 1 0,0 0 0,-1-1 0,1 1 0,-1 0 0,1 0 0,-3-2 0,-6-3 0,0 1 0,0 1 0,0-1 0,0 2 0,0-1 0,-1 1 0,0 1 0,1 0 0,-1 0 0,-20 1 0,3 1 0,1 1 0,0 2 0,-33 7 0,37-5 0,0 1 0,0 1 0,1 0 0,-37 20 0,51-23 0,1 0 0,-1 0 0,1 1 0,0 1 0,0-1 0,0 1 0,1 0 0,0 0 0,0 1 0,1 0 0,0 0 0,0 0 0,0 1 0,1 0 0,-6 16 0,8-20 0,1 1 0,0-1 0,0 1 0,1-1 0,-1 1 0,1-1 0,0 1 0,1-1 0,-1 1 0,1 0 0,-1-1 0,1 1 0,1-1 0,-1 0 0,1 1 0,3 6 0,-2-5 0,1 0 0,1-1 0,-1 0 0,1 1 0,0-1 0,0-1 0,0 1 0,1-1 0,-1 0 0,8 4 0,2 0 0,1 0 0,0-2 0,1 1 0,-1-2 0,1 0 0,0-2 0,0 1 0,18 0 0,-23-4 0,1 1 0,-1-2 0,0 1 0,0-2 0,0 1 0,0-2 0,0 0 0,0 0 0,0-1 0,-1 0 0,0-1 0,0-1 0,0 0 0,-1 0 0,0-1 0,0 0 0,0-1 0,-1 0 0,0 0 0,-1-1 0,0 0 0,0-1 0,-1 0 0,0 0 0,0 0 0,5-13 0,-2-3 0,0 0 0,-2-1 0,-1 0 0,-1 0 0,-1 0 0,1-38 0,-5-170 0,-3 170 0,2 58 0,-1-19 0,-1 20 0,-1 11 0,-17 75 0,4-1 0,3 2 0,4 0 0,3 0 0,7 112 0,1-164 171,9 42 0,-9-59-415,1-1 0,0-1 0,1 1 0,1 0 1,-1-1-1,11 17 0,4-4-6582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5.686"/>
    </inkml:context>
    <inkml:brush xml:id="br0">
      <inkml:brushProperty name="width" value="0.05" units="cm"/>
      <inkml:brushProperty name="height" value="0.05" units="cm"/>
    </inkml:brush>
  </inkml:definitions>
  <inkml:trace contextRef="#ctx0" brushRef="#br0">134 204 24575,'0'-12'0,"-1"9"0,1 0 0,-1 0 0,1 0 0,0 0 0,0 0 0,1-1 0,-1 1 0,2-5 0,21 25 0,-15-15 0,0 1 0,0-1 0,0-1 0,0 1 0,0-2 0,1 1 0,-1-1 0,0 0 0,0 0 0,0-1 0,12-3 0,-10 2 0,0 0 0,-1-1 0,1 0 0,-1-1 0,0 0 0,0-1 0,0 0 0,0 0 0,8-7 0,-16 11 0,0 1 0,0-1 0,0 0 0,0 0 0,-1 0 0,1 1 0,0-1 0,0 0 0,0 0 0,-1 0 0,1 0 0,-1-1 0,1 1 0,0 0 0,-1 0 0,0 0 0,1 0 0,-1-1 0,0 1 0,0 0 0,1-2 0,-2 2 0,1 0 0,-1 0 0,1 0 0,-1 0 0,1 0 0,-1 0 0,1 0 0,-1 0 0,0 0 0,0 1 0,1-1 0,-1 0 0,0 1 0,0-1 0,0 0 0,0 1 0,0-1 0,0 1 0,-1-1 0,-5-2 0,1 1 0,-1 0 0,0 0 0,0 1 0,0 0 0,-8 0 0,-4 1 0,1 1 0,-1 0 0,1 2 0,0 0 0,0 1 0,0 1 0,0 1 0,1 0 0,0 1 0,0 1 0,1 1 0,0 0 0,-24 19 0,36-25 0,1 0 0,-1 1 0,1-1 0,0 1 0,0 0 0,0 0 0,1 0 0,0 0 0,-1 0 0,1 1 0,1-1 0,-1 1 0,0-1 0,1 1 0,-1 7 0,2-8 0,0 0 0,0 0 0,1-1 0,-1 1 0,1 0 0,0-1 0,0 1 0,0-1 0,0 1 0,1-1 0,-1 1 0,1-1 0,0 0 0,0 0 0,0 0 0,0 0 0,1 0 0,-1 0 0,1-1 0,5 5 0,2 0 0,1 0 0,0-1 0,0-1 0,0 1 0,0-2 0,1 1 0,0-2 0,0 0 0,0 0 0,0-1 0,0 0 0,25-1 0,-16-1 0,1-1 0,-1-1 0,1-1 0,-1-1 0,0-1 0,34-12 0,-43 12 0,1-1 0,-1-1 0,0 0 0,-1-1 0,1 0 0,-2-1 0,1 0 0,-1-1 0,0 0 0,-1-1 0,12-17 0,-15 19 0,0 0 0,-1 0 0,0 0 0,-1-1 0,0 0 0,0 0 0,-1 0 0,-1 0 0,1 0 0,-2-1 0,1 1 0,-1 0 0,-1-1 0,0 1 0,-3-21 0,3 29 0,0 0 0,0 0 0,-1 0 0,1 0 0,-1 0 0,0 0 0,1 0 0,-1 0 0,0 0 0,0 1 0,0-1 0,0 0 0,-1 0 0,1 1 0,0-1 0,-1 1 0,1-1 0,-1 1 0,1 0 0,-1-1 0,0 1 0,0 0 0,1 0 0,-1 0 0,0 0 0,0 1 0,0-1 0,0 0 0,0 1 0,0 0 0,-3-1 0,2 1 0,0 1 0,0-1 0,1 1 0,-1 0 0,0-1 0,0 1 0,1 1 0,-1-1 0,1 0 0,-1 1 0,1-1 0,-1 1 0,1 0 0,0-1 0,0 1 0,0 0 0,0 1 0,0-1 0,0 0 0,1 0 0,-1 1 0,-1 3 0,0 0 0,0 0 0,0 0 0,1 0 0,0 1 0,0-1 0,1 1 0,0-1 0,0 1 0,0-1 0,1 1 0,0 0 0,0-1 0,1 1 0,0 0 0,0-1 0,0 1 0,1-1 0,0 1 0,0-1 0,1 0 0,0 0 0,5 9 0,7 7 0,0-1 0,1 0 0,2-1 0,25 23 0,-29-29 0,-13-13 0,0 0 0,1 0 0,-1 0 0,0 0 0,0 0 0,0 1 0,0-1 0,-1 0 0,1 1 0,0-1 0,0 1 0,-1-1 0,1 1 0,-1-1 0,1 1 0,-1-1 0,0 3 0,0-3 0,0 0 0,-1 0 0,1 0 0,-1 0 0,1-1 0,-1 1 0,0 0 0,1 0 0,-1-1 0,0 1 0,1 0 0,-1-1 0,0 1 0,0-1 0,0 1 0,1-1 0,-1 1 0,0-1 0,0 0 0,0 1 0,0-1 0,0 0 0,0 0 0,0 0 0,0 0 0,0 0 0,0 0 0,0 0 0,-1 0 0,-10 1-341,0-1 0,0 0-1,-20-3 1,10-2-6485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5.999"/>
    </inkml:context>
    <inkml:brush xml:id="br0">
      <inkml:brushProperty name="width" value="0.05" units="cm"/>
      <inkml:brushProperty name="height" value="0.05" units="cm"/>
    </inkml:brush>
  </inkml:definitions>
  <inkml:trace contextRef="#ctx0" brushRef="#br0">1 15 24575,'3'-3'0,"4"-1"0,3 0 0,3 1 0,0 4 0,-3 7 0,-3 6 0,-2 3 0,-3 4 0,-1 2 0,2 3 0,0-1 0,0 2 0,-1-1 0,0-2 0,-1-5-8191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6.539"/>
    </inkml:context>
    <inkml:brush xml:id="br0">
      <inkml:brushProperty name="width" value="0.05" units="cm"/>
      <inkml:brushProperty name="height" value="0.05" units="cm"/>
    </inkml:brush>
  </inkml:definitions>
  <inkml:trace contextRef="#ctx0" brushRef="#br0">171 97 24575,'1'2'0,"1"-1"0,0 1 0,0-1 0,0 0 0,0 0 0,0 0 0,0 0 0,0 0 0,0 0 0,1 0 0,-1-1 0,0 1 0,0-1 0,1 1 0,-1-1 0,0 0 0,1 0 0,-1 0 0,0 0 0,1-1 0,-1 1 0,0-1 0,0 1 0,1-1 0,-1 0 0,0 0 0,0 1 0,0-2 0,0 1 0,0 0 0,0 0 0,2-3 0,-1 2 0,1-1 0,-2 1 0,1-1 0,0 0 0,0 0 0,-1 0 0,1 0 0,-1 0 0,0 0 0,0-1 0,0 1 0,-1-1 0,1 1 0,-1-1 0,0 0 0,0 0 0,0 1 0,0-7 0,-1 9 0,0 0 0,0 0 0,0-1 0,0 1 0,-1 0 0,1-1 0,0 1 0,-1 0 0,1 0 0,-1 0 0,0-1 0,1 1 0,-1 0 0,0 0 0,0 0 0,1 0 0,-1 0 0,0 0 0,0 0 0,0 0 0,0 1 0,0-1 0,-1 0 0,1 1 0,0-1 0,0 0 0,0 1 0,-1-1 0,1 1 0,0 0 0,0 0 0,-1-1 0,1 1 0,0 0 0,-1 0 0,1 0 0,0 0 0,-3 1 0,-4-1 0,1 1 0,-1 0 0,0 1 0,0-1 0,-7 4 0,-7 3 0,0 1 0,-34 19 0,47-22 0,-1 0 0,1 1 0,0-1 0,0 2 0,1-1 0,0 1 0,-11 15 0,18-22 0,0 0 0,0 0 0,0 0 0,0 1 0,0-1 0,0 0 0,1 0 0,-1 1 0,1-1 0,-1 0 0,1 1 0,-1-1 0,1 0 0,0 1 0,0-1 0,-1 0 0,1 1 0,0-1 0,0 1 0,0-1 0,1 1 0,-1-1 0,0 0 0,1 1 0,-1-1 0,0 0 0,1 1 0,0-1 0,-1 0 0,1 1 0,0-1 0,-1 0 0,1 0 0,0 0 0,0 0 0,0 0 0,0 0 0,0 0 0,0 0 0,1 0 0,-1 0 0,1 0 0,4 2 0,-1-1 0,0 0 0,1 0 0,-1-1 0,1 1 0,-1-1 0,1 0 0,0-1 0,7 1 0,1-2 0,0 0 0,0 0 0,0-1 0,0-1 0,20-7 0,-28 8 0,-1 0 0,1 0 0,0-1 0,-1 0 0,1 0 0,-1 0 0,0-1 0,0 0 0,0 0 0,-1 0 0,1 0 0,-1-1 0,0 1 0,6-10 0,-6-2 0,-4 16 0,0 0 0,0 0 0,-1-1 0,1 1 0,0 0 0,0-1 0,0 1 0,0 0 0,0-1 0,-1 1 0,1 0 0,0 0 0,0-1 0,-1 1 0,1 0 0,0 0 0,0-1 0,-1 1 0,1 0 0,0 0 0,-1 0 0,1 0 0,0-1 0,0 1 0,-1 0 0,1 0 0,-2 0 0,0 0 0,1 0 0,-1 0 0,1 0 0,-1 0 0,1 1 0,-1-1 0,0 1 0,1-1 0,-1 1 0,1-1 0,0 1 0,-1 0 0,1 0 0,-3 1 0,-3 4 0,0 0 0,1 1 0,-1 0 0,1 0 0,0 1 0,1-1 0,0 1 0,-7 16 0,-2 6 0,-11 36 0,8-4 0,-18 125 0,10-38 0,13-116 0,11-32 0,1-1 0,-1 1 0,1 0 0,-1-1 0,1 1 0,-1 0 0,1-1 0,-1 1 0,1 0 0,-1-1 0,0 1 0,1-1 0,-1 1 0,0-1 0,-1 1 0,2-1 0,-1 0 0,1 0 0,-1 0 0,1 0 0,0 0 0,-1-1 0,1 1 0,-1 0 0,1 0 0,-1 0 0,1-1 0,-1 1 0,1 0 0,0-1 0,-1 1 0,1 0 0,0-1 0,-1 1 0,1 0 0,0-1 0,-1 1 0,1 0 0,0-1 0,0 1 0,0-1 0,-1 1 0,1-1 0,0 1 0,0-2 0,-2-3 0,0-1 0,1 0 0,0 1 0,0-1 0,1 0 0,0 0 0,0 0 0,0 0 0,1 0 0,-1 1 0,1-1 0,3-8 0,2-8 0,16-38 0,-10 33-341,1 2 0,1 0-1,18-24 1,-20 33-6485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6.892"/>
    </inkml:context>
    <inkml:brush xml:id="br0">
      <inkml:brushProperty name="width" value="0.05" units="cm"/>
      <inkml:brushProperty name="height" value="0.05" units="cm"/>
    </inkml:brush>
  </inkml:definitions>
  <inkml:trace contextRef="#ctx0" brushRef="#br0">3 94 24575,'-1'-24'0,"0"17"0,0 0 0,1 0 0,0 0 0,0 0 0,1 0 0,0 0 0,3-12 0,1 18 0,0 7 0,3 9 0,4 20 0,-1 0 0,-2 1 0,6 50 0,-15-84 0,0-1 0,1 0 0,-1 1 0,0-1 0,0 0 0,1 1 0,-1-1 0,1 0 0,-1 0 0,1 1 0,0-1 0,-1 0 0,1 0 0,1 2 0,-1-3 0,-1 0 0,1 0 0,-1 0 0,0 0 0,1 0 0,-1 1 0,1-1 0,-1 0 0,0 0 0,1 0 0,-1 0 0,1-1 0,-1 1 0,0 0 0,1 0 0,-1 0 0,1 0 0,-1 0 0,0 0 0,1-1 0,-1 1 0,0 0 0,1 0 0,-1-1 0,0 1 0,1 0 0,-1 0 0,0-1 0,0 1 0,1-1 0,4-5 0,0-1 0,-1 1 0,7-15 0,-2 5 0,-9 16 0,10-15 0,0 0 0,19-19 0,-27 31 0,1 0 0,-1 1 0,1-1 0,0 1 0,0 0 0,0 0 0,0 0 0,0 0 0,0 0 0,0 0 0,1 1 0,-1 0 0,1 0 0,-1 0 0,1 0 0,-1 0 0,1 1 0,0-1 0,4 1 0,-7 1 10,1-1 0,0 1 1,0-1-1,-1 1 0,1-1 0,-1 1 0,1 0 0,-1 0 0,1 0 0,-1 0 0,1 0 0,-1 0 1,0 0-1,1 0 0,-1 1 0,0-1 0,0 1 0,0-1 0,0 0 0,0 1 0,0 0 0,-1-1 1,1 1-1,-1-1 0,1 1 0,-1 0 0,1 2 0,1 7-71,-1-1 0,0 1 0,-1 17 0,2 8-1343,1-23-5422</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7.197"/>
    </inkml:context>
    <inkml:brush xml:id="br0">
      <inkml:brushProperty name="width" value="0.05" units="cm"/>
      <inkml:brushProperty name="height" value="0.05" units="cm"/>
    </inkml:brush>
  </inkml:definitions>
  <inkml:trace contextRef="#ctx0" brushRef="#br0">28 79 24575,'0'-6'0,"0"-7"0,0-5 0,0-2 0,0 5 0,0 9 0,0 7 0,0 10 0,0 9 0,-3 9 0,-1 6 0,1 3 0,0 3 0,-2 1 0,0-1 0,0-8-8191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7.498"/>
    </inkml:context>
    <inkml:brush xml:id="br0">
      <inkml:brushProperty name="width" value="0.05" units="cm"/>
      <inkml:brushProperty name="height" value="0.05" units="cm"/>
    </inkml:brush>
  </inkml:definitions>
  <inkml:trace contextRef="#ctx0" brushRef="#br0">1 214 24575,'0'-5'0,"-1"-1"0,2 1 0,-1 0 0,1 0 0,0-1 0,0 1 0,0 0 0,0 0 0,1 0 0,0 0 0,0 0 0,1 1 0,-1-1 0,1 1 0,0-1 0,0 1 0,0 0 0,1 0 0,0 0 0,-1 1 0,1-1 0,1 1 0,-1 0 0,0 0 0,1 0 0,-1 1 0,10-4 0,31-11 0,-33 13 0,0 0 0,-1 0 0,15-9 0,-23 11 0,0 0 0,0 0 0,0-1 0,0 1 0,0-1 0,0 0 0,-1 0 0,1 0 0,-1 0 0,0 0 0,0 0 0,0-1 0,0 1 0,1-7 0,-4 22 0,0 1 0,2 18 0,-1 0 0,-1 92-1365,1-97-5461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7.796"/>
    </inkml:context>
    <inkml:brush xml:id="br0">
      <inkml:brushProperty name="width" value="0.05" units="cm"/>
      <inkml:brushProperty name="height" value="0.05" units="cm"/>
    </inkml:brush>
  </inkml:definitions>
  <inkml:trace contextRef="#ctx0" brushRef="#br0">1 71 24575,'3'-3'0,"0"-7"0,1-4 0,-1-3 0,2 2 0,0 5 0,-1 9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28.226"/>
    </inkml:context>
    <inkml:brush xml:id="br0">
      <inkml:brushProperty name="width" value="0.05" units="cm"/>
      <inkml:brushProperty name="height" value="0.05" units="cm"/>
    </inkml:brush>
  </inkml:definitions>
  <inkml:trace contextRef="#ctx0" brushRef="#br0">26 45 24575,'1'7'0,"-1"0"0,0 0 0,-1 0 0,0 1 0,0-1 0,0 0 0,-1-1 0,0 1 0,0 0 0,-1 0 0,0-1 0,-7 13 0,37-76 0,-25 55 0,-1-1 0,1 0 0,0 0 0,0 1 0,0-1 0,1 1 0,-1 0 0,1 0 0,-1 0 0,1 0 0,0 0 0,0 0 0,-1 1 0,1-1 0,4-1 0,-5 3 0,0 0 0,0 0 0,0 0 0,0 0 0,0 0 0,0 0 0,0 0 0,0 0 0,0 1 0,0-1 0,0 1 0,0 0 0,0 0 0,-1-1 0,1 1 0,0 0 0,0 0 0,-1 1 0,1-1 0,-1 0 0,1 0 0,-1 1 0,1-1 0,-1 1 0,2 3 0,7 9 0,0 1 0,9 20 0,-3-4 0,-15-31 0,-1 1 0,0 0 0,1-1 0,-1 1 0,0-1 0,1 1 0,-1-1 0,1 1 0,-1-1 0,1 1 0,-1-1 0,1 0 0,0 1 0,-1-1 0,1 0 0,-1 1 0,1-1 0,0 0 0,-1 0 0,1 0 0,0 0 0,-1 1 0,1-1 0,0 0 0,-1 0 0,2 0 0,0-1 0,-1 1 0,1-1 0,0 1 0,0-1 0,-1 0 0,1 1 0,0-1 0,-1 0 0,3-2 0,31-31 0,-31 30 0,10-12 0,-1-2 0,0 1 0,-2-2 0,0 1 0,11-27 0,-22 48 0,0-1 0,1 0 0,-1 1 0,0-1 0,1 0 0,0 1 0,-1-1 0,1 0 0,0 0 0,0 0 0,0 0 0,0 0 0,0 0 0,1 0 0,-1 0 0,3 2 0,1 3 0,1 1 0,0-2 0,12 12 0,-8-11-58,0-1 0,-1-1 0,2 0 0,-1 0 0,21 6 0,-14-5-959,-6-2-5809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5.532"/>
    </inkml:context>
    <inkml:brush xml:id="br0">
      <inkml:brushProperty name="width" value="0.05" units="cm"/>
      <inkml:brushProperty name="height" value="0.05" units="cm"/>
    </inkml:brush>
  </inkml:definitions>
  <inkml:trace contextRef="#ctx0" brushRef="#br0">207 191 24575,'24'-43'0,"-18"34"0,0-1 0,0 0 0,-2 0 0,1 0 0,-1-1 0,5-20 0,-9 29 0,1 0 0,-1 0 0,0 0 0,0 0 0,-1 0 0,1 0 0,0 0 0,-1 1 0,1-1 0,-1 0 0,1 0 0,-1 0 0,0 1 0,0-1 0,0 0 0,0 1 0,0-1 0,0 1 0,0-1 0,-1 1 0,1-1 0,-1 1 0,1 0 0,-1 0 0,1 0 0,-1 0 0,1 0 0,-1 0 0,0 0 0,0 0 0,1 1 0,-1-1 0,0 1 0,0-1 0,-3 1 0,-6-3 0,0 2 0,-1-1 0,1 2 0,-18 0 0,20 1 0,0 0 0,-1 0 0,1 1 0,0 0 0,1 1 0,-1-1 0,0 2 0,1-1 0,0 1 0,-1 1 0,-11 8 0,17-11 0,0 1 0,0-1 0,0 1 0,0 0 0,0 0 0,1 0 0,0 0 0,-1 1 0,1-1 0,0 0 0,1 1 0,-1 0 0,0-1 0,1 1 0,0 0 0,0 0 0,0 0 0,1 0 0,-1 0 0,1 0 0,0 0 0,0 0 0,0 0 0,0-1 0,1 1 0,0 0 0,0 0 0,0 0 0,2 4 0,1 2 0,0 0 0,1-1 0,1 1 0,-1-1 0,2 0 0,-1-1 0,1 1 0,10 8 0,8 6 0,36 24 0,-39-31 0,-1 1 0,36 36 0,-56-52 0,0 0 0,1 0 0,-1 1 0,0-1 0,0 0 0,0 1 0,-1-1 0,1 1 0,0-1 0,0 1 0,-1-1 0,1 1 0,-1 0 0,1-1 0,-1 1 0,0-1 0,0 1 0,0 0 0,0 0 0,0-1 0,0 1 0,0 1 0,-1-1 0,0 0 0,0 0 0,0-1 0,0 1 0,0 0 0,-1-1 0,1 1 0,0-1 0,-1 0 0,1 1 0,-1-1 0,0 0 0,1 0 0,-1 0 0,-3 2 0,-5 1 0,0 0 0,0-1 0,0 0 0,0-1 0,-19 2 0,19-3 43,1 0 0,-1-1-1,0 0 1,0-1 0,0 0-1,0-1 1,-15-3 0,23 4-94,-1 0 1,1 0 0,0 0 0,-1 0 0,1 0-1,0 0 1,-1-1 0,1 1 0,0-1 0,0 1-1,0-1 1,0 0 0,1 0 0,-1 0 0,0 0-1,1 0 1,-1 0 0,1 0 0,0-1 0,0 1 0,0 0-1,0-1 1,0 1 0,0-1 0,1 1 0,-1-1-1,1 1 1,0-1 0,-1 0 0,1 1 0,0-1-1,1 1 1,-1-4 0,5-16-6776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0.474"/>
    </inkml:context>
    <inkml:brush xml:id="br0">
      <inkml:brushProperty name="width" value="0.05" units="cm"/>
      <inkml:brushProperty name="height" value="0.05" units="cm"/>
    </inkml:brush>
  </inkml:definitions>
  <inkml:trace contextRef="#ctx0" brushRef="#br0">66 72 24575,'-27'-21'0,"11"7"0,-4-8 0,19 22 0,1 0 0,0-1 0,0 1 0,-1-1 0,1 1 0,0 0 0,0-1 0,0 1 0,0-1 0,0 1 0,0-1 0,-1 1 0,1-1 0,0 1 0,0 0 0,0-1 0,1 1 0,-1-1 0,0 1 0,0-1 0,0 1 0,0-1 0,1 0 0,-1 1 0,1-1 0,0 1 0,-1-1 0,1 1 0,0 0 0,-1-1 0,1 1 0,0 0 0,-1 0 0,1 0 0,0-1 0,0 1 0,-1 0 0,1 0 0,0 0 0,-1 0 0,1 0 0,1 0 0,14 2 0,-1 0 0,0 1 0,1 0 0,24 10 0,-7-2 0,353 117 0,-309-97 0,-2 3 0,136 84 0,-186-101 0,0 0 0,-1 2 0,-1 1 0,-1 1 0,-1 1 0,33 44 0,-47-56 0,-2-1 0,1 2 0,-1-1 0,0 0 0,-1 1 0,-1 0 0,0 0 0,0 0 0,1 13 0,-3-15 0,-1 0 0,0 0 0,-1-1 0,0 1 0,0 0 0,-1 0 0,0 0 0,0-1 0,-1 1 0,0-1 0,-1 0 0,-9 16 0,2-7 0,-1-1 0,-1 0 0,-1 0 0,0-2 0,-1 1 0,0-2 0,-31 21 0,-133 68 0,126-74 0,18-10 0,-129 76 0,146-82 0,0 2 0,1-1 0,1 2 0,0 0 0,1 1 0,-19 26 0,28-32 0,0 1 0,0 0 0,1 0 0,0 0 0,1 1 0,1 0 0,0-1 0,0 1 0,1 1 0,1-1 0,0 0 0,0 0 0,1 1 0,1-1 0,0 0 0,5 22 0,2-2 0,2 0 0,1 0 0,1-1 0,33 58 0,-4-21-79,2-2-1,4-2 0,2-2 0,72 69 1,251 196-320,-73-108 399,-227-168 0,-67-47 0,9 5 0,0 2 0,0 0 0,-1 0 0,12 15 0,-24-25 6,0 0 0,0 0-1,0 0 1,0 0 0,0 0 0,0 0 0,0 1 0,-1-1-1,1 0 1,0 0 0,-1 1 0,1-1 0,-1 0-1,0 1 1,1-1 0,-1 1 0,0-1 0,0 0-1,0 1 1,0-1 0,0 1 0,0-1 0,0 1 0,-1-1-1,1 0 1,0 1 0,-1-1 0,1 0 0,-1 1-1,1-1 1,-1 0 0,0 0 0,0 1 0,1-1-1,-1 0 1,0 0 0,0 0 0,0 0 0,-2 2 0,-4 1 55,0 0 1,0 0 0,0-1-1,0 0 1,0 0 0,-9 2-1,-100 27 73,-58 19-107,155-44-31,1 1 0,-1 1 0,1 1 0,1 0 0,0 2 0,-27 22 0,38-28 4,0 0 0,0 0 0,1 1 0,0 0 0,0 0 0,1 0 0,0 0 0,0 1 0,1-1 0,-1 1 0,-1 11 0,2-7 0,1 0 0,1-1 0,0 1 0,0 0 0,1 0 0,1 0 0,2 14 0,6 12 0,1 0 0,2 0 0,30 64 0,-39-95 0,141 293-230,-15-34-127,-90-178 264,27 99-1,-58-162 94,-2 0 0,-1 0 0,0 1 0,-2 0 0,0 31 0,-3-49 0,0 0 0,-1 0 0,0 0 0,0 0 0,-1 0 0,0-1 0,0 1 0,-1-1 0,1 1 0,-2-1 0,1 0 0,-1 0 0,0 0 0,-1-1 0,1 1 0,-1-1 0,-1 0 0,1-1 0,-1 1 0,0-1 0,-8 6 0,1-5 36,1 1-1,-1-2 0,0 0 0,-1 0 0,1-1 0,-1-1 1,0 0-1,1-1 0,-1-1 0,-20 0 0,-7-1 94,0-3 0,-51-10 0,23-1-1494,10-1-5461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4.891"/>
    </inkml:context>
    <inkml:brush xml:id="br0">
      <inkml:brushProperty name="width" value="0.05" units="cm"/>
      <inkml:brushProperty name="height" value="0.05" units="cm"/>
    </inkml:brush>
  </inkml:definitions>
  <inkml:trace contextRef="#ctx0" brushRef="#br0">42 1215 24575,'-9'8'0,"6"-7"0,1 1 0,0 0 0,-1 0 0,1 0 0,0 0 0,0 0 0,0 1 0,0-1 0,0 0 0,1 1 0,-1 0 0,1-1 0,0 1 0,0 0 0,0 0 0,0-1 0,0 1 0,-1 6 0,3-9 0,-1 1 0,0-1 0,1 1 0,-1-1 0,0 0 0,1 1 0,-1-1 0,1 1 0,-1-1 0,1 0 0,-1 1 0,0-1 0,1 0 0,-1 0 0,1 1 0,0-1 0,-1 0 0,1 0 0,-1 0 0,1 0 0,-1 1 0,1-1 0,-1 0 0,1 0 0,0 0 0,-1 0 0,1-1 0,-1 1 0,1 0 0,-1 0 0,1 0 0,-1 0 0,1 0 0,-1-1 0,1 1 0,-1 0 0,2-1 0,24-9 0,-25 9 0,205-103 0,-41 18 0,803-310-2524,31 74-1245,-529 175 3191,-421 131 885,17-3 249,-2-3-1,110-55 0,-129 47 758,-43 29-1164,0-1 0,0 1 0,-1-1 1,1 1-1,0-1 0,-1 0 0,1 0 0,-1 0 1,0 0-1,1 0 0,-1 0 0,0 0 0,0-1 1,-1 1-1,1 0 0,0 0 0,-1-1 0,1-4 1,-4 1-1173</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5.608"/>
    </inkml:context>
    <inkml:brush xml:id="br0">
      <inkml:brushProperty name="width" value="0.05" units="cm"/>
      <inkml:brushProperty name="height" value="0.05" units="cm"/>
    </inkml:brush>
  </inkml:definitions>
  <inkml:trace contextRef="#ctx0" brushRef="#br0">59 27 24575,'-3'-2'0,"0"-1"0,0 1 0,-1 0 0,1 0 0,-1 1 0,1-1 0,-1 1 0,-5-2 0,-13-6 0,48 18 0,53 9 0,-73-17 0,136 22 0,216 7 0,-354-30 0,0 0 0,-1 0 0,1 1 0,0-1 0,0 1 0,6 3 0,-9-4 0,-1 0 0,1 1 0,0-1 0,-1 1 0,1-1 0,-1 1 0,1-1 0,-1 1 0,1-1 0,-1 1 0,1 0 0,-1-1 0,1 1 0,-1 0 0,0-1 0,1 1 0,-1 0 0,0-1 0,0 1 0,0 0 0,1 0 0,-1-1 0,0 1 0,0 0 0,0 0 0,0 0 0,0-1 0,0 1 0,0 0 0,-1 0 0,1-1 0,0 1 0,0 0 0,-1 0 0,1-1 0,0 1 0,-1 0 0,0 0 0,-14 29 0,-2 0 0,-22 29 0,1-1 0,-31 53 0,-64 105 0,130-210 0,1-3 0,0-1 0,1 1 0,-1 0 0,1-1 0,-1 1 0,1 0 0,0 0 0,0 0 0,0 0 0,1 0 0,-1 0 0,1 0 0,-1 4 0,2-6 0,0-1 0,-1 0 0,1 0 0,0 1 0,-1-1 0,1 0 0,0 0 0,0 0 0,-1 0 0,1 0 0,0 0 0,0 0 0,-1 0 0,1 0 0,0-1 0,0 1 0,-1 0 0,1 0 0,0-1 0,-1 1 0,1 0 0,0-1 0,-1 1 0,1-1 0,0 1 0,0-1 0,20-12 0,-12 6-455,0 0 0,13-15 0,-13 12-6371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8.177"/>
    </inkml:context>
    <inkml:brush xml:id="br0">
      <inkml:brushProperty name="width" value="0.05" units="cm"/>
      <inkml:brushProperty name="height" value="0.05" units="cm"/>
    </inkml:brush>
  </inkml:definitions>
  <inkml:trace contextRef="#ctx0" brushRef="#br0">70 1 24575,'-14'217'0,"-40"127"-1365,53-335-5461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8.889"/>
    </inkml:context>
    <inkml:brush xml:id="br0">
      <inkml:brushProperty name="width" value="0.05" units="cm"/>
      <inkml:brushProperty name="height" value="0.05" units="cm"/>
    </inkml:brush>
  </inkml:definitions>
  <inkml:trace contextRef="#ctx0" brushRef="#br0">19 747 24575,'4'59'0,"2"-8"0,-2 79 0,-5-129 0,0 22 0,-1 1 0,-1 0 0,-2-1 0,-7 26 0,12-49 0,0 0 0,0 0 0,0 0 0,0 0 0,0 0 0,0 0 0,0 0 0,-1 0 0,1 0 0,0 0 0,0 0 0,0 0 0,0-1 0,0 1 0,0 0 0,0 0 0,0 0 0,0 0 0,0 0 0,0 0 0,0 0 0,0 0 0,0 0 0,0 0 0,-1 0 0,1 0 0,0 0 0,0 0 0,0 0 0,0 0 0,0 0 0,0 0 0,0 0 0,0 0 0,0 0 0,0 0 0,0 0 0,-1 0 0,1 0 0,0 0 0,0 0 0,0 0 0,0 0 0,0 0 0,0 0 0,0 0 0,0 0 0,0 0 0,0 0 0,0 1 0,0-1 0,0 0 0,0 0 0,-1 0 0,1 0 0,-2-15 0,-1-20 0,34-381 0,14 148 0,-36 230 0,2 1 0,1 1 0,2 0 0,1 1 0,22-35 0,-29 56 0,1 1 0,0 1 0,1-1 0,1 2 0,-1-1 0,2 1 0,0 1 0,17-12 0,-23 18 0,-1 1 0,1 0 0,0 0 0,0 0 0,0 1 0,0 0 0,1 0 0,-1 1 0,1 0 0,-1 0 0,1 0 0,-1 1 0,1 0 0,-1 0 0,1 0 0,-1 1 0,1 0 0,-1 0 0,1 1 0,-1 0 0,0 0 0,7 4 0,-6-3 0,0 1 0,0 0 0,-1 0 0,1 1 0,-1 0 0,0 0 0,-1 1 0,1-1 0,-1 1 0,0 0 0,-1 1 0,1-1 0,-1 1 0,-1 0 0,1 0 0,-1 0 0,0 0 0,-1 1 0,0-1 0,0 1 0,0-1 0,-1 1 0,0 0 0,-1 14 0,0-6 0,-2 0 0,0 1 0,0-2 0,-2 1 0,0 0 0,0 0 0,-2-1 0,0 0 0,-1 0 0,0-1 0,-11 16 0,1-6 0,-2-1 0,0 0 0,-2-1 0,0-2 0,-1 0 0,-1-1 0,-27 17 0,10-11 0,-1-2 0,-2-1 0,-74 27 0,116-49 0,0 0 0,1 0 0,-1 0 0,0 0 0,0 0 0,0 1 0,0-1 0,1 0 0,-1 1 0,0-1 0,0 0 0,1 1 0,-1-1 0,0 1 0,1-1 0,-1 1 0,0 0 0,1-1 0,-1 1 0,1 0 0,-1 0 0,16 6 0,-5-4 0,4 1 0,0 1 0,0 0 0,0 1 0,-1 1 0,1 0 0,-1 0 0,-1 2 0,0 0 0,0 0 0,-1 1 0,0 0 0,0 1 0,-2 0 0,1 1 0,-1 0 0,-1 1 0,0-1 0,11 26 0,-10-13 170,13 52 0,-15-50-1023,14 39 1,-13-47-5974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9.259"/>
    </inkml:context>
    <inkml:brush xml:id="br0">
      <inkml:brushProperty name="width" value="0.05" units="cm"/>
      <inkml:brushProperty name="height" value="0.05" units="cm"/>
    </inkml:brush>
  </inkml:definitions>
  <inkml:trace contextRef="#ctx0" brushRef="#br0">87 191 24575,'-4'-4'0,"0"0"0,0 1 0,0-1 0,-1 1 0,0-1 0,1 1 0,-9-3 0,72 16 0,-33-4 0,51 6 0,-69-11 0,0-1 0,0 0 0,0 0 0,0-1 0,0 0 0,0-1 0,0 1 0,-1-1 0,1-1 0,-1 0 0,9-3 0,-14 4 0,1 0 0,-1 1 0,1-1 0,-1 0 0,0 0 0,0 0 0,1-1 0,-2 1 0,1 0 0,0-1 0,0 1 0,-1-1 0,1 0 0,-1 0 0,0 1 0,0-1 0,0 0 0,0 0 0,0 0 0,-1 0 0,1 0 0,-1 0 0,0 0 0,0 0 0,0 0 0,0 0 0,-1-1 0,0-3 0,-1 2 0,1 1 0,0-1 0,-1 1 0,0 0 0,0 0 0,0 0 0,0 0 0,-1 0 0,1 0 0,-1 1 0,0-1 0,0 1 0,-1-1 0,1 1 0,-1 0 0,1 1 0,-1-1 0,-6-3 0,4 3 0,-1 1 0,1-1 0,-1 1 0,0 0 0,0 1 0,0-1 0,1 2 0,-1-1 0,0 1 0,0 0 0,0 0 0,0 0 0,0 1 0,-13 4 0,12-3 0,0 2 0,0-1 0,0 1 0,0 0 0,1 1 0,0 0 0,0 0 0,0 0 0,1 1 0,-12 12 0,9-7 0,1 0 0,0 1 0,0 0 0,1 0 0,1 1 0,0 0 0,1 0 0,0 0 0,1 1 0,0-1 0,1 1 0,1 0 0,0 0 0,1 20 0,1-25 31,1-1 0,0 1 0,0-1 0,1 1 0,0-1 0,0 0 0,1 0 0,0 0 1,1 0-1,5 9 0,-5-12-145,-1 0 0,1 0 0,1 0 0,-1 0 1,1-1-1,-1 0 0,1 0 0,0 0 1,1-1-1,-1 0 0,1 0 0,-1 0 1,1 0-1,8 1 0,16 5-6712</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39.569"/>
    </inkml:context>
    <inkml:brush xml:id="br0">
      <inkml:brushProperty name="width" value="0.05" units="cm"/>
      <inkml:brushProperty name="height" value="0.05" units="cm"/>
    </inkml:brush>
  </inkml:definitions>
  <inkml:trace contextRef="#ctx0" brushRef="#br0">168 95 24575,'5'-9'0,"13"-31"0,-18 38 0,1 0 0,0 0 0,-1 0 0,1 0 0,-1 0 0,0 0 0,0 0 0,1 0 0,-2 0 0,1 0 0,0-1 0,0 1 0,0 0 0,-1 0 0,0 0 0,1 0 0,-2-2 0,2 4 0,-1-1 0,0 1 0,1-1 0,-1 0 0,0 1 0,1-1 0,-1 1 0,0 0 0,0-1 0,0 1 0,1 0 0,-1-1 0,0 1 0,0 0 0,0 0 0,0 0 0,0 0 0,1-1 0,-1 1 0,0 0 0,0 1 0,0-1 0,0 0 0,0 0 0,0 0 0,1 0 0,-1 1 0,0-1 0,0 1 0,0-1 0,1 0 0,-1 1 0,0-1 0,0 1 0,1-1 0,-2 2 0,-27 20 0,29-21 0,-14 14 0,0 1 0,1 0 0,1 1 0,1 1 0,0 0 0,2 1 0,0-1 0,0 2 0,2-1 0,-9 38 0,14-50 0,1 1 0,0 0 0,0 0 0,0 1 0,1-1 0,0 0 0,1 0 0,0 0 0,0 0 0,0 0 0,1 0 0,1 0 0,5 14 0,-5-17 0,1 1 0,-1-1 0,1 0 0,0 0 0,0 0 0,0-1 0,1 1 0,0-1 0,0 0 0,0-1 0,0 1 0,0-1 0,1 0 0,-1 0 0,1-1 0,0 1 0,0-1 0,10 1 0,23 4-1365,-2-3-5461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0.231"/>
    </inkml:context>
    <inkml:brush xml:id="br0">
      <inkml:brushProperty name="width" value="0.05" units="cm"/>
      <inkml:brushProperty name="height" value="0.05" units="cm"/>
    </inkml:brush>
  </inkml:definitions>
  <inkml:trace contextRef="#ctx0" brushRef="#br0">153 53 24575,'0'-3'0,"0"-3"0,0 1 0,0-1 0,-1 0 0,-2-10 0,3 16 0,0-1 0,-1 0 0,1 1 0,0-1 0,0 1 0,-1-1 0,1 0 0,0 1 0,-1-1 0,1 1 0,-1-1 0,1 1 0,-1-1 0,1 1 0,-1 0 0,1-1 0,-1 1 0,1-1 0,-1 1 0,0-1 0,0 1 0,0 0 0,0 0 0,0 0 0,0 1 0,0-1 0,0 0 0,0 0 0,0 0 0,0 1 0,1-1 0,-1 0 0,0 1 0,0-1 0,0 1 0,0-1 0,0 1 0,1-1 0,-2 2 0,-11 10 0,1 1 0,1 0 0,0 0 0,1 2 0,0-1 0,1 1 0,1 0 0,0 1 0,-9 28 0,14-37 0,1 1 0,0 1 0,0-1 0,0 0 0,1 0 0,1 1 0,-1-1 0,1 0 0,1 1 0,2 15 0,-2-20 0,0 0 0,1 0 0,-1 0 0,1-1 0,0 1 0,0-1 0,0 1 0,0-1 0,1 0 0,-1 1 0,1-1 0,0-1 0,0 1 0,0 0 0,0-1 0,0 1 0,1-1 0,-1 0 0,1 0 0,-1 0 0,1-1 0,0 1 0,0-1 0,6 2 0,-4-2 0,1 0 0,-1-1 0,0 1 0,0-1 0,1-1 0,-1 1 0,0-1 0,0 0 0,0 0 0,0-1 0,0 0 0,0 0 0,0 0 0,0 0 0,6-5 0,-4 2 0,0 0 0,-1-1 0,0 1 0,0-1 0,0-1 0,-1 1 0,0-1 0,0 0 0,-1-1 0,5-8 0,-6 10 0,-1-1 0,0 1 0,0 0 0,-1-1 0,0 1 0,0-1 0,-1 0 0,0 0 0,0 0 0,0 1 0,-1-1 0,0 0 0,-1-8 0,0 9 0,0 1 0,0 0 0,-1 0 0,0 1 0,0-1 0,0 0 0,-1 1 0,1-1 0,-1 1 0,0 0 0,-1-1 0,1 2 0,0-1 0,-1 0 0,0 1 0,0-1 0,0 1 0,-1 0 0,-4-2 0,2 1 0,0 1 0,1 1 0,-1-1 0,0 1 0,0 0 0,-1 1 0,-9-2 0,14 3 0,1 0 0,-1 0 0,1 0 0,-1 1 0,1-1 0,-1 0 0,1 1 0,0 0 0,-1-1 0,1 1 0,-3 1 0,4-1 0,0 0 0,0 0 0,0 0 0,0 0 0,0-1 0,0 1 0,0 0 0,0 0 0,0 1 0,1-1 0,-1 0 0,0 0 0,1 0 0,-1 0 0,1 1 0,0-1 0,-1 0 0,1 1 0,0-1 0,0 0 0,-1 0 0,1 3 0,1-2 0,-1 0 0,0 0 0,1 0 0,-1 0 0,1 0 0,0 0 0,0 0 0,0 0 0,0-1 0,0 1 0,0 0 0,0 0 0,0-1 0,1 1 0,-1-1 0,1 1 0,-1-1 0,1 1 0,-1-1 0,1 0 0,0 0 0,0 0 0,0 0 0,3 1 0,7 3 0,-1-1 0,0 0 0,13 2 0,-18-5 0,6 2 0,1 0 0,-1-2 0,1 1 0,-1-2 0,1 0 0,-1 0 0,1-1 0,-1 0 0,1-1 0,-1-1 0,0 0 0,0-1 0,0 0 0,20-10 0,-28 12 0,0 0 0,1 0 0,-1 1 0,0-1 0,1 1 0,-1 0 0,1 0 0,0 1 0,-1 0 0,1-1 0,0 1 0,-1 1 0,1-1 0,-1 1 0,1 0 0,0 0 0,-1 0 0,0 0 0,1 1 0,-1 0 0,0 0 0,0 0 0,0 0 0,0 1 0,7 5 0,-5-2 0,0 0 0,0 1 0,0-1 0,-1 1 0,0 1 0,-1-1 0,0 0 0,0 1 0,0 0 0,-1 0 0,0 0 0,-1 1 0,2 9 0,-2-7 0,0 1 0,-1-1 0,0 1 0,-2 14 0,1-24 0,0 1 0,0-1 0,0 0 0,0 1 0,-1-1 0,1 1 0,-1-1 0,0 0 0,0 0 0,0 1 0,0-1 0,0 0 0,0 0 0,0 0 0,-1 0 0,1 0 0,-1 0 0,0-1 0,1 1 0,-1 0 0,0-1 0,0 1 0,0-1 0,0 0 0,0 1 0,-4 0 0,5-1 0,-1-1 0,1 0 0,-1 0 0,0 0 0,1 0 0,-1 0 0,1 0 0,-1 0 0,1-1 0,-1 1 0,1 0 0,-1-1 0,1 1 0,-1-1 0,1 0 0,0 0 0,-1 1 0,1-1 0,0 0 0,0 0 0,-1 0 0,1 0 0,0 0 0,0 0 0,0-1 0,0 1 0,0 0 0,1 0 0,-1-1 0,0 1 0,0-1 0,1 1 0,-1 0 0,1-1 0,-1-2 0,-1-1 0,1-1 0,0 1 0,-1-1 0,2 1 0,-1-1 0,1 0 0,0 1 0,1-10 0,2 3 0,0 1 0,1-1 0,0 1 0,1 0 0,0 1 0,1-1 0,0 1 0,1 0 0,0 0 0,0 1 0,10-9 0,-6 6 0,0 2 0,1 0 0,0 0 0,1 1 0,0 1 0,0 0 0,1 0 0,16-6 0,-19 11-136,0 0-1,0 0 1,1 1-1,-1 1 1,0 0-1,1 0 1,-1 1-1,0 1 0,15 2 1,-1 1-6690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0.638"/>
    </inkml:context>
    <inkml:brush xml:id="br0">
      <inkml:brushProperty name="width" value="0.05" units="cm"/>
      <inkml:brushProperty name="height" value="0.05" units="cm"/>
    </inkml:brush>
  </inkml:definitions>
  <inkml:trace contextRef="#ctx0" brushRef="#br0">253 518 24575,'0'-1'0,"-1"1"0,1-1 0,0 0 0,0 1 0,-1-1 0,1 1 0,0-1 0,0 0 0,0 1 0,0-1 0,0 1 0,0-1 0,0 0 0,0 1 0,0-1 0,0 0 0,1 1 0,-1-1 0,0 1 0,0-1 0,0 1 0,1-1 0,-1 0 0,0 1 0,1-1 0,-1 1 0,0-1 0,1 1 0,-1 0 0,1-1 0,-1 1 0,1-1 0,-1 1 0,1 0 0,-1-1 0,1 1 0,-1 0 0,1 0 0,-1-1 0,1 1 0,0 0 0,-1 0 0,1 0 0,-1 0 0,1 0 0,0 0 0,-1 0 0,1 0 0,0 0 0,-1 0 0,1 0 0,-1 0 0,1 0 0,0 0 0,-1 0 0,1 1 0,-1-1 0,1 0 0,-1 0 0,2 1 0,-4-3 0,0-1 0,0 1 0,0 0 0,0 0 0,0 0 0,-1 0 0,1 0 0,0 0 0,-1 0 0,1 1 0,-1-1 0,0 1 0,0 0 0,1 0 0,-1 0 0,0 0 0,0 0 0,0 1 0,-5-1 0,3 1 0,0 1 0,0-1 0,0 1 0,1 0 0,-1 1 0,0-1 0,1 1 0,-1 0 0,1 0 0,0 0 0,-5 4 0,-6 5 0,0 0 0,1 1 0,1 1 0,0 0 0,-14 19 0,17-18 0,0 0 0,-13 24 0,20-33 0,1 1 0,-1 0 0,1 1 0,0-1 0,0 0 0,0 1 0,1-1 0,0 1 0,0 10 0,1-15 0,0-1 0,0 1 0,1-1 0,-1 1 0,0-1 0,1 1 0,-1-1 0,1 1 0,-1-1 0,1 1 0,0-1 0,0 0 0,-1 1 0,1-1 0,0 0 0,0 1 0,0-1 0,0 0 0,1 0 0,-1 0 0,2 1 0,0-1 0,-1 0 0,1 1 0,0-2 0,-1 1 0,1 0 0,0 0 0,0-1 0,0 0 0,0 1 0,5-2 0,3 0 0,0 0 0,-1-1 0,1 0 0,-1-1 0,13-5 0,-7 1 0,-1 0 0,0 0 0,-1-2 0,0 0 0,0-1 0,-1 0 0,0-1 0,-1 0 0,12-14 0,-9 7 0,-1-1 0,0-1 0,-2 0 0,0-1 0,16-39 0,-13 15 0,-1-1 0,-2 0 0,-2-1 0,-2 0 0,2-87 0,-9 117 0,0 11 0,0-1 0,-1 0 0,0 1 0,0-1 0,0 0 0,-1 1 0,0-1 0,-1 1 0,1-1 0,-1 1 0,-4-9 0,6 15 0,0-1 0,-1 1 0,1-1 0,0 1 0,-1 0 0,1-1 0,0 1 0,-1-1 0,1 1 0,-1 0 0,1-1 0,-1 1 0,1 0 0,-1 0 0,1-1 0,-1 1 0,1 0 0,-1 0 0,1 0 0,-1-1 0,1 1 0,-1 0 0,0 0 0,1 0 0,-1 0 0,1 0 0,-1 0 0,1 0 0,-1 1 0,1-1 0,-1 0 0,0 0 0,1 0 0,-1 0 0,1 1 0,-1-1 0,1 0 0,-1 0 0,1 1 0,0-1 0,-1 1 0,1-1 0,-1 0 0,1 1 0,0-1 0,-1 2 0,-18 23 0,19-23 0,-13 22 0,1 1 0,1 0 0,2 1 0,-12 45 0,-11 112 0,31-174 0,-13 105-682,3 130-1,11-194-6143</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1.082"/>
    </inkml:context>
    <inkml:brush xml:id="br0">
      <inkml:brushProperty name="width" value="0.05" units="cm"/>
      <inkml:brushProperty name="height" value="0.05" units="cm"/>
    </inkml:brush>
  </inkml:definitions>
  <inkml:trace contextRef="#ctx0" brushRef="#br0">73 18 24575,'0'0'0,"0"-1"0,0 0 0,0 0 0,0 0 0,0 0 0,0 0 0,0 0 0,0 0 0,0 1 0,-1-1 0,1 0 0,0 0 0,-1 0 0,1 0 0,0 1 0,-1-1 0,1 0 0,-1 0 0,0-1 0,0 2 0,1 0 0,-1 0 0,1 0 0,-1 0 0,1 0 0,-1 0 0,1 0 0,-1 0 0,1 0 0,-1 0 0,1 1 0,-1-1 0,1 0 0,-1 0 0,1 0 0,-1 1 0,1-1 0,0 0 0,-1 0 0,1 1 0,-1-1 0,1 0 0,0 1 0,-1 0 0,-3 3 0,0 0 0,1 0 0,-1 1 0,-4 9 0,2-1 0,1 0 0,0 0 0,1 1 0,0-1 0,1 1 0,1 0 0,0 0 0,1 19 0,1-8 0,1-1 0,1 1 0,10 47 0,-9-62-455,0 0 0,8 18 0,-3-13-6371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5.849"/>
    </inkml:context>
    <inkml:brush xml:id="br0">
      <inkml:brushProperty name="width" value="0.05" units="cm"/>
      <inkml:brushProperty name="height" value="0.05" units="cm"/>
    </inkml:brush>
  </inkml:definitions>
  <inkml:trace contextRef="#ctx0" brushRef="#br0">174 85 24575,'3'-1'0,"-1"-1"0,1 1 0,0-1 0,0 0 0,-1 0 0,0 0 0,1 0 0,-1-1 0,0 1 0,0-1 0,0 1 0,0-1 0,0 0 0,1-3 0,-3 4 0,1 1 0,-1 0 0,0 0 0,0-1 0,0 1 0,0 0 0,0-1 0,0 1 0,0 0 0,0 0 0,0-1 0,-1 1 0,1 0 0,-1 0 0,1-1 0,-1 1 0,1 0 0,-1 0 0,0 0 0,1 0 0,-1 0 0,0 0 0,0 0 0,0 0 0,0 0 0,0 0 0,0 0 0,0 1 0,0-1 0,0 0 0,0 1 0,0-1 0,0 1 0,-1-1 0,1 1 0,0 0 0,-2-1 0,-5-2 0,1 1 0,-1 0 0,1 1 0,-1 0 0,0 0 0,1 0 0,-1 1 0,0 0 0,0 1 0,1 0 0,-1 0 0,0 0 0,-7 3 0,11-2 0,0-1 0,0 1 0,0-1 0,1 1 0,-1 0 0,0 0 0,1 1 0,-1-1 0,1 1 0,0-1 0,0 1 0,0 0 0,0 1 0,1-1 0,-1 0 0,1 1 0,0-1 0,0 1 0,0 0 0,0 0 0,1-1 0,-1 1 0,1 0 0,0 1 0,-1 5 0,2 0 0,0 0 0,1 1 0,0-1 0,1 0 0,-1 0 0,2 0 0,0 0 0,0 0 0,1 0 0,0-1 0,0 1 0,1-1 0,1 0 0,6 8 0,10 13 0,1-2 0,43 41 0,30 15 0,-95-84 0,-1 1 0,1-1 0,0 1 0,-1-1 0,1 1 0,-1 0 0,1-1 0,-1 1 0,1 0 0,-1-1 0,1 1 0,-1 0 0,0-1 0,1 1 0,-1 0 0,0 0 0,0 0 0,1-1 0,-1 1 0,0 1 0,0-1 0,-1-1 0,1 1 0,0-1 0,-1 1 0,1-1 0,0 0 0,-1 1 0,1-1 0,-1 1 0,1-1 0,0 0 0,-1 1 0,1-1 0,-1 0 0,1 0 0,-1 0 0,1 1 0,-1-1 0,1 0 0,-1 0 0,0 0 0,0 0 0,-39 1 0,37-1 0,-18-2-341,1-1 0,0-1-1,-29-9 1,15 2-6485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1.420"/>
    </inkml:context>
    <inkml:brush xml:id="br0">
      <inkml:brushProperty name="width" value="0.05" units="cm"/>
      <inkml:brushProperty name="height" value="0.05" units="cm"/>
    </inkml:brush>
  </inkml:definitions>
  <inkml:trace contextRef="#ctx0" brushRef="#br0">31 17 24575,'-3'-3'0,"-4"0"0,-4-4 0,4 3 0,5 5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1.739"/>
    </inkml:context>
    <inkml:brush xml:id="br0">
      <inkml:brushProperty name="width" value="0.05" units="cm"/>
      <inkml:brushProperty name="height" value="0.05" units="cm"/>
    </inkml:brush>
  </inkml:definitions>
  <inkml:trace contextRef="#ctx0" brushRef="#br0">0 0 24575,'3'5'0,"0"0"0,-1 0 0,0 0 0,0 0 0,0 0 0,0 1 0,-1-1 0,0 1 0,0-1 0,0 1 0,-1 9 0,5 20 0,35 123 0,-40-158 0,0 0 0,0 0 0,0 0 0,0 0 0,0-1 0,0 1 0,0 0 0,0 0 0,0 0 0,0 0 0,1-1 0,-1 1 0,0 0 0,0 0 0,0 0 0,0 0 0,0 0 0,0-1 0,0 1 0,0 0 0,1 0 0,-1 0 0,0 0 0,0 0 0,0 0 0,0 0 0,0 0 0,0-1 0,1 1 0,-1 0 0,0 0 0,0 0 0,0 0 0,0 0 0,1 0 0,-1 0 0,0 0 0,0 0 0,0 0 0,0 0 0,1 0 0,-1 0 0,0 0 0,0 0 0,0 0 0,0 0 0,1 1 0,-1-1 0,0 0 0,0 0 0,0 0 0,0 0 0,0 0 0,1 0 0,-1 0 0,0 0 0,0 0 0,0 1 0,0-1 0,0 0 0,0 0 0,0 0 0,0 0 0,1 0 0,-1 1 0,0-1 0,0 0 0,0 0 0,8-17 0,-6 11 0,6-7 0,-1 1 0,2-1 0,0 2 0,0-1 0,1 1 0,0 1 0,1 0 0,22-17 0,-22 20 0,-1 0 0,1 1 0,0 0 0,1 0 0,-1 1 0,1 1 0,0 0 0,0 0 0,0 1 0,22-2 0,-32 5 0,1 0 0,-1 0 0,0 0 0,0 0 0,0 0 0,0 1 0,0-1 0,0 1 0,0-1 0,0 1 0,0 0 0,0-1 0,0 1 0,0 0 0,0 0 0,-1 1 0,1-1 0,0 0 0,-1 1 0,1-1 0,-1 1 0,1-1 0,-1 1 0,0-1 0,1 1 0,-1 0 0,0 0 0,0 0 0,-1 0 0,1 0 0,0 0 0,0 2 0,1 6 0,0 1 0,-1-1 0,0 1 0,-1-1 0,-1 14 0,1-10 0,-3 92-1365,2-78-5461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2.139"/>
    </inkml:context>
    <inkml:brush xml:id="br0">
      <inkml:brushProperty name="width" value="0.05" units="cm"/>
      <inkml:brushProperty name="height" value="0.05" units="cm"/>
    </inkml:brush>
  </inkml:definitions>
  <inkml:trace contextRef="#ctx0" brushRef="#br0">304 300 24575,'0'-9'0,"1"2"0,-1 1 0,0 0 0,-1 0 0,1 0 0,-1-1 0,-3-9 0,3 15 0,0-1 0,0 0 0,0 1 0,0-1 0,0 1 0,0-1 0,0 1 0,-1 0 0,1 0 0,0-1 0,-1 1 0,1 0 0,-1 0 0,1 0 0,-1 0 0,0 1 0,1-1 0,-1 0 0,0 1 0,1-1 0,-1 1 0,0 0 0,0-1 0,0 1 0,1 0 0,-1 0 0,-3 0 0,-4 1 0,0 0 0,0 1 0,0 0 0,0 0 0,0 1 0,1 0 0,-1 0 0,1 1 0,0 0 0,-13 9 0,6-3 0,2 1 0,-1 0 0,1 0 0,-19 24 0,25-26 0,0 0 0,1 0 0,0 1 0,0 0 0,1 1 0,0-1 0,1 1 0,1 0 0,-1 0 0,-1 13 0,4-20 0,1 0 0,-1 0 0,1 1 0,0-1 0,0 0 0,1 0 0,-1 0 0,1 0 0,0 1 0,0-1 0,0 0 0,0-1 0,1 1 0,0 0 0,0 0 0,0 0 0,0-1 0,0 1 0,1-1 0,0 0 0,-1 0 0,1 0 0,0 0 0,1 0 0,-1-1 0,0 1 0,1-1 0,-1 0 0,1 0 0,6 2 0,-3-1 0,0 0 0,0-1 0,1 0 0,-1 0 0,0-1 0,1 0 0,-1 0 0,1-1 0,-1 0 0,1 0 0,-1-1 0,0 0 0,9-2 0,-6 0 0,-1 0 0,0-1 0,1 0 0,-1-1 0,-1 0 0,1 0 0,-1-1 0,14-11 0,-2-4 0,0 0 0,-1-2 0,-2 0 0,0-1 0,24-46 0,-10 7 0,-3-1 0,33-108 0,-60 168 0,0 0 0,0-1 0,0 1 0,-1 0 0,1 0 0,-1-5 0,0 9 0,0-1 0,0 1 0,0 0 0,0 0 0,0 0 0,0 0 0,0 0 0,0-1 0,0 1 0,0 0 0,0 0 0,0 0 0,0 0 0,0 0 0,0 0 0,0-1 0,0 1 0,0 0 0,0 0 0,0 0 0,-1 0 0,1 0 0,0 0 0,0 0 0,0 0 0,0-1 0,0 1 0,0 0 0,0 0 0,0 0 0,0 0 0,-1 0 0,1 0 0,0 0 0,0 0 0,0 0 0,0 0 0,0 0 0,0 0 0,-1 0 0,1 0 0,0 0 0,0 0 0,0 0 0,0 0 0,0 0 0,0 0 0,-1 0 0,1 0 0,0 0 0,0 0 0,0 0 0,0 0 0,-1 0 0,-9 15 0,-2 11 0,1 0 0,1 0 0,1 1 0,2 0 0,1 0 0,1 1 0,1-1 0,1 1 0,2 0 0,3 43 0,0-55-227,0 0-1,1 0 1,1 0-1,1-1 1,7 19-1,1-7-6598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21:42.507"/>
    </inkml:context>
    <inkml:brush xml:id="br0">
      <inkml:brushProperty name="width" value="0.05" units="cm"/>
      <inkml:brushProperty name="height" value="0.05" units="cm"/>
    </inkml:brush>
  </inkml:definitions>
  <inkml:trace contextRef="#ctx0" brushRef="#br0">34 114 24575,'1'-11'0,"1"1"0,0-1 0,1 1 0,0 0 0,0 0 0,1 1 0,1-1 0,8-14 0,-5 16 0,-5 14 0,-5 19 0,-6 15 0,-20 51 0,18-65 0,2 1 0,0 1 0,2 0 0,-5 50 0,11-77 0,0 0 0,0 0 0,0 0 0,0 0 0,0 0 0,0 0 0,0 0 0,1-1 0,-1 1 0,0 0 0,0 0 0,1 0 0,-1 0 0,0-1 0,1 1 0,-1 0 0,2 1 0,-2-2 0,1 1 0,-1-1 0,1 0 0,-1 0 0,1 0 0,-1 0 0,1 1 0,-1-1 0,1 0 0,-1 0 0,1 0 0,-1 0 0,1 0 0,-1 0 0,1 0 0,-1 0 0,1 0 0,-1-1 0,1 1 0,-1 0 0,1 0 0,0-1 0,4-1 0,-1-1 0,1 0 0,-1 0 0,7-6 0,-5 4 0,5-4 0,0 1 0,1 0 0,0 1 0,1 0 0,0 1 0,0 0 0,13-4 0,-21 9 0,0 0 0,0 0 0,0 0 0,0 1 0,0 0 0,-1 0 0,1 0 0,0 0 0,0 1 0,7 1 0,-9-1 0,0 1 0,1-1 0,-1 0 0,0 1 0,0 0 0,0 0 0,0 0 0,0 0 0,-1 1 0,1-1 0,-1 0 0,1 1 0,-1 0 0,0 0 0,0 0 0,2 3 0,-3-3 0,1 0 0,-1 0 0,1 0 0,-1 0 0,0 0 0,0 1 0,-1-1 0,1 0 0,0 0 0,-1 1 0,0-1 0,0 0 0,0 1 0,0-1 0,-1 0 0,1 1 0,-1-1 0,0 0 0,0 0 0,0 0 0,0 0 0,0 0 0,-1 0 0,0 0 0,1 0 0,-1 0 0,0 0 0,0-1 0,-1 1 0,1-1 0,0 0 0,-1 0 0,-4 4 0,-1-1 0,0 1 0,0-2 0,0 1 0,-1-1 0,0 0 0,0-1 0,0 1 0,0-2 0,0 0 0,-17 2 0,-28-4-1365,3-5-5461</inkml:trace>
</inkml:ink>
</file>

<file path=ppt/ink/ink644.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2-03T06:14:59.943"/>
    </inkml:context>
    <inkml:brush xml:id="br0">
      <inkml:brushProperty name="width" value="0.05292" units="cm"/>
      <inkml:brushProperty name="height" value="0.05292" units="cm"/>
    </inkml:brush>
  </inkml:definitions>
  <inkml:trace contextRef="#ctx0" brushRef="#br0">12855 13595 0,'0'0'0,"0"-39"16,14 12-1,-1 14 1,-13 0-16,13 13 15,-13 13 1,0 0 0,0 53-1,0-39 1,-13 92 0,0 53-1,13-93 1,0 252-1,13-80 1,-13 0 0,0 27-1,0-186 1,-13 173 0,-1-27-1,-12-40 1,13-65-1,-1-81-15,1 67 16,0 14 0,13-54-1,0-13 1,13 0 0,0-13-1,-13 0 1,0-26-1,0 39 1,0-53-16,0 53 16,0-53-1,0 40 1,0-26 0,14 25-1,-14-38-15,0 52 16,0-40-1,0 14 1,26 0 0,1-27-1,26-13 1,52-13 0,1 13-1,145-14 1,173-12-1,-54 0 1,318-1 0,-424 14-16,252 13 15,-251 0 1,528 0 0,-542 13-16,239 14 15,158-1 1,-463-13-1,-13 0-15,159 14 16,-252-27 0,-132 0-1,0-27-15</inkml:trace>
  <inkml:trace contextRef="#ctx0" brushRef="#br0" timeOffset="2069.8">12922 13503 0,'26'0'78,"53"-14"-62,93 14-1,80-26 1,-28 13-1,213-27 1,132 0 0,79 1-1,-410-966 1,449 1944 0,-12-979-1,-265 13 1,172-25-1,-80-1 1,-356 39 0,317-25-1,-371 26 1,67-1 0,-132 14-16,12 0 15,-26 0 1,-13 27 62,14 26-62,-1 26-1,0 14 1,0-54-1,14 133 1,-14-119 0,0 132-1,0-39 1,14 65 0,-14-145-16,14 120 15,-14-120 1,13 172-1,-26-119 1,-13 79 0,0-79-1,-14 80 1,14-41 0,0-105-1,13-13-15,-13 105 16,-1-65-1,14-28-15,-13-12 16,0 92 0,0-79-16,13 80 15,-13-1086 1,13 2064 0,-14-992-1,14 0 1,-13-79-16,0 92 31,13-52-15,-13-28-1,13-38 1,-14 12 0,1 14-1,0-14 1,0-13-1,0 27 1,-1 0 0,1 0-1,13-1 1,-13-26-16,13 1 16,0 25-1,0-25-15,-13-1 16,13-40 31,-27 14-32,-26 13 1,0 0 0,14 0-16,-67 13 15,-132 1 1,-66-1-1</inkml:trace>
  <inkml:trace contextRef="#ctx0" brushRef="#br0" timeOffset="3953.92">13199 13820 0,'0'0'0,"0"-26"15,13 26 1,14 26 0,-27 53-1,13-39-15,-13 66 16,13 66-1,1-14 1,-1-65 0,0 0-1,-13-67 1,40 14 0,13-40-1,26-13 1,-39-1-1,-1 14-15,120-26 16,-27 13 0,-52 13-16,237-27 15,-185 27 1,14-13-16,330-14 16,79 1-1,-158 13 1,212-14-1,-411 14 1,384-13 0,-53-1-1,-79 14 1,-212 0 0,13 0-1,-198 13-15,-27 0 16,1 0-1,-54 0-15</inkml:trace>
  <inkml:trace contextRef="#ctx0" brushRef="#br0" timeOffset="4692.96">13252 13767 0,'0'0'0,"53"27"16,40-27-1,12 0 1,94-27-1</inkml:trace>
  <inkml:trace contextRef="#ctx0" brushRef="#br0" timeOffset="5460.1">13993 13741 0,'251'-27'16,"-502"54"-16,965-107 15,-529 67-15,0 0 16,371-27 0,-371 27-16,-13 0 15,330-14 1,-343 14-16,-13 0 15,290 0 1,-52-14 0,-54 1-1,-158 13 1,13-1 0,-79 1-1,13 13 1,-53-13-1,-26 13 1,-27 0 0,-13 13 31,0 0-32,13-13 1,14 14-1,-14-14 1,14 13 0,-14 0 15,13 13 0,-12-26-15,-1 27 15,-13-14-15,0 27-1,0 13 17,0-14-17,0-25-15,0 12 16,-13 67-1,13-54-15,0 14 16,-14 79 0,14-79-16,0 66 15,14-79 1,-1 53 0,-13-27-1,0-13 1,-13-40-1,-1-13-15</inkml:trace>
  <inkml:trace contextRef="#ctx0" brushRef="#br0" timeOffset="7844.23">13517 15063 0,'0'-13'16,"0"0"-1,13 13 17,-13 13-1,0 53-15,0-26-16,0-1 15,0 94 1,0-1-1,0-40 1,0-78 0,0 12-16,-13 1 15,26-41 17,0 1-17,0 13 1,1 0 31,25 13-32,1-13-15,26 0 16,40 0 0,66-13-1,-53 13 1,-53 0-1,-66-13 1</inkml:trace>
  <inkml:trace contextRef="#ctx0" brushRef="#br0" timeOffset="8647.06">13570 14957 0,'0'0'0,"66"14"47,-40-14-32,133 0 1,13-14-1,-53 14 1,13-13 0,-66 13-1,-53 0 1,-26 0 0,-13 13-1,13 14 1,13 12-1,13 41 1,0 26 0,-13-40-1,13-40 1,-13 54 0,0-14-1,0-53-15,0 27 16,0-27-1,0 0 1,0 0 0,0 0-1,0 1 1,-13-14 15,-13 0-15,12 13-1,-65-13 1,-14 13 0,27-13-1,53 0 1,0 0-16</inkml:trace>
  <inkml:trace contextRef="#ctx0" brushRef="#br0" timeOffset="9190">14562 15103 0,'13'39'16,"-26"-78"-16,26 171 15,0-105-15,-13 12 16,0 54 0,0-1-1,0-26 1,-13-39 0,13-1-1,0-12 1,13-14-1,27 0 1,-14-979 0,106 1944-1,-92-965 1,119 0 0,-67 0-1,-65 0 1</inkml:trace>
  <inkml:trace contextRef="#ctx0" brushRef="#br0" timeOffset="9946.07">14548 14997 0,'0'0'0,"0"-13"15,14 13 1,-1 0-1,26 0 1,41 0 0,12 0-1,80-13 1,-39 13 0,52-14-1,-146 14-15,1 0 16,26 0-1,-53 0-15,1 0 16,-28 0 15,-12-13-15,13 13 0,13 27-1,0-14-15,0 53 16,26 13-1,-26-39 1,27 53 0,-27-14-1,13 0 1,-13-66 0,13 40-1,-13-26 1,0-14-1,-13 0 17,-14-13-17,14 0-15,-40 0 16,-13 0 0,-53 13-1,13-13 1,40 0-1</inkml:trace>
  <inkml:trace contextRef="#ctx0" brushRef="#br0" timeOffset="10952.9">15659 14997 0,'0'0'0,"0"-13"16,-13 13-1,13 53 1,26 26 0,1 40-1,-14 0 1,-13-92 0,0 52-1,0-39 1,0-1-1,13-39 17,14 0-17,39-13 1,0 13 0,-26 0-16,-1 0 15,107 0 1,13 13-1,-67 0 1,1 1 0,-54-14-1,-25 0 1,-28 0 15,1-27-15,0 1-1,0-27 1,0-13 0,-1-53-1,14 66 1,-26-93 0,26 93-16,-13-52 15,13 25 1,0 67-1,0-13 1,0 12 15,-14 14 1,-25 27-17,12-27 1,-65 13-1,65-13 1,-105 0 0,92 0-16,-105 0 15,39 0 1,80 0 0,-41 13-1,67 1 16,-13-14-31</inkml:trace>
  <inkml:trace contextRef="#ctx0" brushRef="#br0" timeOffset="12344.12">13662 15976 0,'0'0'0,"0"26"32,13 27-17,-13 13 1,14 40-1,-14-80 1,0 80 0,0-26-1,-14-41 1,14-26 15,27-13-15,26-13-1,-27 13 1,106 0 0,40 0-1,14 0 1,-41 0 0,-79 0-1,-26 0 1,-53-13 15,-1 0-15,1 13-16,13-13 15,-13-27 1,0 27-16,13-40 16,0 0-1,0-53 1,0 0-1,13 40 1,0 26 0,-13 27-16,13-13 15,1 26 17,-28 0-17,-25 0 1,-14 0-1,26 0-15,1 13 16,-106-13 0,-27 13-1,13-13 1,107 0 0,-54 0-1,40 0 1,40 0-1</inkml:trace>
  <inkml:trace contextRef="#ctx0" brushRef="#br0" timeOffset="13280.44">14694 15910 0,'13'0'31,"-13"39"0,0-12-15,0-1-16,0 1 16,-13 78-1,0 14 1,-1-26-1,1-67 1,13 41 0,-13-54-1,26-13 1,14-13 0,25-1-1,54-12 1,13 26-1,-66-13 1,132 13 0,-158 0-1,65 13 1,-65-13 0,-14 0-1,-13-13 16,0-27-15,0 27 0,27-67-1,-27 54-15,13-67 16,-13 67 0,0-106-1,0 79 1,-13 26-16,13 14 15,0-27 1,-14 27 15,-12 13-15,-14 0 0,14 0-1,-1 0-15,-52 0 16,-40 13-1,79 1-15,-26-14 16,-13 13 0,52-13-1,27 13 1</inkml:trace>
  <inkml:trace contextRef="#ctx0" brushRef="#br0" timeOffset="14330.92">15792 15910 0,'13'0'16,"0"13"-1,0-13 17,-13 39-17,0 41 1,0-54 0,0 80-1,0 13 1,-13-26-1,13-54 1,-13-25-16,13-1 16,0 0-1,13-26 17,13-14-17,14 1 1,66 13-1,-27-1 1,40 14 0,0-13-1,-39 13 1,-41 0 15,-39-13-15,-13 0 15,0-14-15,0-39-1,-1 26 1,14 14-16,0-133 31,0 133-15,14-67-1,-1 40 1,-13 40 0,13 13-1,-39 0 48,-14 0-48,14 0 1,-107 0 0,94 0-1,-94 0 1,94 0-16,-41 13 16,54-13-1,-14 14 1,27 12-1</inkml:trace>
  <inkml:trace contextRef="#ctx0" brushRef="#br0" timeOffset="16063.47">16955 14918 0,'0'0'0,"-13"-14"15,13 28 48,0 65-47,13-26-1,1 106 1,-14-106-16,0 132 15,0-40 1,0-92 0,13 13-1,-13-26-15,0 39 16,0-26 0,0-40-1,0 1 1,0-1 46,13 0-46,27 13 15,-27-26 0,-13-13 79,13 13-95,14-13 32,26 13-31,66 0 0,39 13-1,-105 0 1,119 1-1,-93-14 1,-65 0 0,12 0-1,-13 0 1,-13-14 0,-13 1 15,0 0-31</inkml:trace>
  <inkml:trace contextRef="#ctx0" brushRef="#br0" timeOffset="16712.04">16916 14865 0,'-14'0'16,"28"0"-16,-14 0 31,13 0-15,0 0-16,80 13 15,39-13 1,-79 0-16,-13 0 16,105 0-1,-52-13 1,-40 13-1,-40 13 17,-26 80-1,13-14-15,0 93-1,0 13 1,13-132-1,-13 106 1,13-40 0,-13-53-1,0-40-15,0 27 16,0-13 0,0-14 15,0-39 0</inkml:trace>
  <inkml:trace contextRef="#ctx0" brushRef="#br0" timeOffset="17259.48">17868 14997 0,'0'0'0,"0"-26"15,0 105 17,13 0-17,14 106 1,-14 1 0,0-134-1,0 94 1,-13-106-16,0-14 0,0 67 31,0-80-15,0-26-1</inkml:trace>
  <inkml:trace contextRef="#ctx0" brushRef="#br0" timeOffset="17989.59">17815 14944 0,'0'0'0,"0"-13"16,0 0-16,13 13 0,0-14 15,54 1 1,38 0 0,14 0-1,-79 0 1,79 13 0,-106 0-16,14 0 31,-27 26-16,0-13-15,0 14 16,0-14 0,0 40-1,0 92 1,0-12 15,0 91-15,0-184-1,0 66 1,0-53 0,0 26-1,0-13 1,0-26 0,0-27-16,0 0 15,0 14 1,0-14-1,0-26 32,-13 13-31,-1 0-16,-12 0 16,-53 0-1,39 0-15,-79 13 16,26 0-1,67-13 1,-14 13 0,27-13-1</inkml:trace>
  <inkml:trace contextRef="#ctx0" brushRef="#br0" timeOffset="19547">16929 16134 0,'0'0'0,"-13"0"15,13-13 1,0 66-1,0-27 1,0 107 0,0-80-16,0-14 15,0 67 1,0 13 0,0-92-1,0-1 1,13-39-1,13-14 1,1 14-16,-1 0 16,133-40-1,-93 53 1,0 0-16,0 0 0,14 0 16,184 0-1,-171 0-15,-14 0 16,159 0-1,-79 13 1,-133-13-16,1 0 16,-14 0-1,-26-13 1,-14 13 0,-12-40-1,-1 14 1,0-27-1,27-13 1,13 0 0,0-67-1,0 107-15,13-27 32,1 27-17,-54 26 48,13 0-48,1 0-15,-119 13 16,12 0 0,-105 0-1,-26 1 1,171-14-1,-105 0 1,105 0-16,67 0 16,-27 0-1,40 0 1,26 0 15,0 0-31</inkml:trace>
  <inkml:trace contextRef="#ctx0" brushRef="#br0" timeOffset="19947.37">17286 16306 0,'0'0'0,"-13"0"16,26 0 0,0 0-1,40 0 1,-26 0-16,12 0 15</inkml:trace>
  <inkml:trace contextRef="#ctx0" brushRef="#br0" timeOffset="20114.74">17339 16412 0,'0'0'0,"-13"13"16,13 1-1,26-14 1,1 0 0,65-14-1</inkml:trace>
  <inkml:trace contextRef="#ctx0" brushRef="#br0" timeOffset="20613.87">17088 15420 0,'-14'0'15,"28"0"-15,39 0 47,-27-13-31,27 0-1</inkml:trace>
  <inkml:trace contextRef="#ctx0" brushRef="#br0" timeOffset="20822.6">17167 15301 0,'0'0'0,"-13"-13"15,13 26 17,13 40-17,-13 26 1,13 27-1</inkml:trace>
  <inkml:trace contextRef="#ctx0" brushRef="#br0" timeOffset="21319.81">18119 15381 0,'0'13'16,"13"-13"15,40 0-15,0-27-1</inkml:trace>
  <inkml:trace contextRef="#ctx0" brushRef="#br0" timeOffset="22632.74">13794 15222 0,'0'0'0,"14"-13"15,-14 26 16,0 40-15,0-27-16,0 80 16,0-66-1,0-1-15</inkml:trace>
  <inkml:trace contextRef="#ctx0" brushRef="#br0" timeOffset="23301.17">14138 16134 0,'0'-13'15,"0"26"-15,0-39 16,0 13-16,14 13 16,-1-27-1,0 27 1,13 0 0,-12 27-1,-28 12 16,-38 14-15,38-40-16,1 14 16,0-1-1,0 1 1,52-14 0,14 0-1,66-39 1</inkml:trace>
  <inkml:trace contextRef="#ctx0" brushRef="#br0" timeOffset="23875.57">14972 15976 0,'0'0'0,"13"-14"16,0 1 0,0 13-1,14-13 1,-1 13 0,-13 0-16,14 26 15,-14-12 1,-13 12-1,0-13 1,-13 1 0,13-1-1,-13 0 1,13 0 0,52 27 15,-25-27-16,-14 0 1,-26-13 0,-14 0-1,-39-13-15</inkml:trace>
  <inkml:trace contextRef="#ctx0" brushRef="#br0" timeOffset="24440.01">14958 15169 0,'0'0'16,"0"-13"-1,-13 13-15,13 13 32,27 53-17,-27-53-15,39 27 32,-12-27-17,12-13 1,-12-13-1,-14-13-15,13-27 16,-12 39 0,-14-25-1,0 52 1,0 27 0,13 65-1,0 14 1,14-52-1</inkml:trace>
  <inkml:trace contextRef="#ctx0" brushRef="#br0" timeOffset="24733.02">15937 15248 0,'13'14'16,"0"-14"15,1 0-15</inkml:trace>
  <inkml:trace contextRef="#ctx0" brushRef="#br0" timeOffset="24875.07">16109 15288 0,'0'0'0,"40"-13"16,-40 0-1,13-1-15</inkml:trace>
  <inkml:trace contextRef="#ctx0" brushRef="#br0" timeOffset="25003.15">16334 15248 0,'0'14'16,"0"-28"-16,0 41 31</inkml:trace>
  <inkml:trace contextRef="#ctx0" brushRef="#br0" timeOffset="25470.45">16069 16148 0,'0'-14'31,"27"14"-15</inkml:trace>
  <inkml:trace contextRef="#ctx0" brushRef="#br0" timeOffset="25625.29">16268 16134 0,'13'0'16,"0"0"15</inkml:trace>
  <inkml:trace contextRef="#ctx0" brushRef="#br0" timeOffset="29016.88">18556 14772 0,'0'-13'15,"13"0"1,13 13 0,-12 0-1,-14 13 1,0 27 0,0 13-1,-14-14 1,1-12-16,13-1 15,-26 40 1,12 0 0,14-13-1,14-40 1,25 27 0,1-13-1,92-27 1,-92 0-1,105 0 1,-12-14 0,-94 14-1,-12 0-15,-1 0 16</inkml:trace>
  <inkml:trace contextRef="#ctx0" brushRef="#br0" timeOffset="29719.68">18556 14759 0,'0'13'31,"26"-13"-16,1 0-15,39 13 16,119-13 0,-106 0-1,159 0 1,-158 0-16,78 0 16,-92 0-1,-39 0-15,-1 0 16,-26 14 31,14 39-16,-1-1-15,-13-38-1,0 52 1,0-40-16,0 14 15,0 39 1,0-26 0,0-40-1,0 14 1,-13-27 0,-27 0-1,13 0 1,-118 0-1,79 0-15,-93 13 16,27-13-16</inkml:trace>
  <inkml:trace contextRef="#ctx0" brushRef="#br0" timeOffset="30454.86">18847 14944 0,'0'0'0,"0"-13"16,0 0-1,-27 13 17,14 0-17,-27 13 1,1 13-1,39 1 1,39 12 0,1-12-1,-14-14 1,1 0-16,13 27 16,-27-27-1,-53 0 1,14-13-1,-14 0-15</inkml:trace>
  <inkml:trace contextRef="#ctx0" brushRef="#br0" timeOffset="30665.42">19005 14971 0,'14'0'15,"-28"0"-15,28 13 32,-14 13-17,0-13-15,0 14 16,0 26 0,0-14-1</inkml:trace>
  <inkml:trace contextRef="#ctx0" brushRef="#br0" timeOffset="30803.82">19045 14891 0,'-13'-13'15,"26"26"-15</inkml:trace>
  <inkml:trace contextRef="#ctx0" brushRef="#br0" timeOffset="31127.96">19124 15023 0,'0'0'16,"0"14"30,14-1-30,-1 0 0,-13 0-1,0 1 1,13-14 0,-13-14-1,27-12 1,12-14-1,1 27 1,-27 39 0,-13-12-1,0 25-15</inkml:trace>
  <inkml:trace contextRef="#ctx0" brushRef="#br0" timeOffset="31973.94">18807 15500 0,'0'0'15,"0"-14"1,0 28 15,-13 12-15,0-13 0,-14 67-1,27 12 1,0-79-1,0 53 1,0-26 0,13-40 15,1-13-15,-14 0-1,26-1 1,40 14-1,40 0 1,66 0 0,-40 0-1,-79 0-15,159 0 32,-186 0-17,14 14 1,-53-41 31</inkml:trace>
  <inkml:trace contextRef="#ctx0" brushRef="#br0" timeOffset="32299.49">18847 15500 0,'-53'0'15,"106"0"-15,-119 0 16,52-14 0,54 1-1,-14 13 1,146 0-1,-119-13 1,185 13 0,-158 0-16,145 0 15,-159 0 1,53 0 0,-80 0-1</inkml:trace>
  <inkml:trace contextRef="#ctx0" brushRef="#br0" timeOffset="32706.19">19601 15539 0,'13'0'16,"-13"13"0,0 27-1,-13 26 1,-1-39-1,14-1-15</inkml:trace>
  <inkml:trace contextRef="#ctx0" brushRef="#br0" timeOffset="33120.01">18939 15552 0,'0'0'15,"-26"0"1,-1 14 0,14-1-1,13 0-15,-13 14 16,13-14-1,0 13-15,26-13 16,27 14 0,-40-27-16</inkml:trace>
  <inkml:trace contextRef="#ctx0" brushRef="#br0" timeOffset="33655.82">19111 15605 0,'0'0'0,"-26"0"16,-1 0-1,14 14 1,0 12 0,0 0-1,13-12 1,13-1-1,13-13 1,14 0 0,-14-13-1,14-27 1,-27 27 0,-26 0-1,0 13 1,0 0 15,26 0 0,0 0-15,14-14 0,12 14-1,-12 0 1,-1 0-1,-13 14 1,40 25 0,-53 1-1,-26-14 1,-80 1 0,0-14-16</inkml:trace>
  <inkml:trace contextRef="#ctx0" brushRef="#br0" timeOffset="34103.01">18450 15962 0,'0'0'0,"0"14"16,13 25 0,0 27-1,1-39-15,-14-1 16,0 54-1,0-67-15,0 0 16</inkml:trace>
  <inkml:trace contextRef="#ctx0" brushRef="#br0" timeOffset="34733.83">18529 16015 0,'0'0'16,"0"-13"-1,0 0 1,13 0 0,1 13-16,52-14 15,93 14 1,-80-13-1,238 13 1,-171 0 0,-1 13-1,-118-13 1,12 0 0,-25 0-16,-14 14 46,13-1-30,0 0 0,14 27-1,-14-1 1,13-12 0,-26-14-1,13 27 1,-13-27-1,0 27 1,-26-1 0,13-25-1,0-1-15,-67 40 16,40-40 0,-12 0-16,-1-13 0,-27 13 15,1-13-15,-186 0 16,186 0-16,-13 0 15,-41 0 1,-52 14 0,159-14-1</inkml:trace>
  <inkml:trace contextRef="#ctx0" brushRef="#br0" timeOffset="35748.8">18728 16121 0,'0'0'0,"0"-13"32,0 26-1,0 40-15,-27 13-1,27-39 1,0-14-16,0 0 15,0-39 17,0-27-17,27-27 1,-14 54 0,27-27-1,-1 53 1,-26 13-1,27 53 1,-40-39 0,27 26-1,-27-40-15,0 0 0</inkml:trace>
  <inkml:trace contextRef="#ctx0" brushRef="#br0" timeOffset="36210.11">18728 16148 0,'0'0'0,"26"0"31,14-14-15,13 14 0,-14 0-1,-12 0 1,-14-992-1,0 1984 1,-13-978 0,27 12-1,-1 27 1,-26-40 0,13 14-1,14-27 1,12-53 15,-12 0-15,-14 26-1,0 27 1,-13 27 31,27-14-16</inkml:trace>
  <inkml:trace contextRef="#ctx0" brushRef="#br0" timeOffset="36551.28">19243 16121 0,'0'-13'16,"0"26"-16,-13-39 31,0 39-16,-13 13 1,26-12 0,-14-1-16,14 0 15,0 40 1,0-27-16,14-12 16,-14 38-1,0-38-15,-14-14 31,-12-27-15,26-26 0,13 0-1,40-13 1,13 40 0,-26 26-1</inkml:trace>
  <inkml:trace contextRef="#ctx0" brushRef="#br0" timeOffset="37103.11">18476 16637 0,'0'0'0,"0"40"47,-13 26-31,13-40-16,-13 14 15,13 39 1,-13-39 0</inkml:trace>
  <inkml:trace contextRef="#ctx0" brushRef="#br0" timeOffset="37645.18">18450 16624 0,'-27'-14'16,"54"28"-16,-40-41 31,52 27-15,1 0-16,145-13 16,106 0-1,-79 13 1,-106-13-1,-14 13-15,133 0 16,-119 0 0,-80 13-1,-26 0 1,-13 53 15,13-26-15,0-27-16,0 80 31,0-27-15,0-13-1,0-40 1,0 0-16,-13-13 16,-67 13-1,41-13-15,-14 0 16,-185-13-1,-53-13 1,26 12 0,80 1-1,145 0 1,-12 13 0</inkml:trace>
  <inkml:trace contextRef="#ctx0" brushRef="#br0" timeOffset="38310.25">18582 16743 0,'-13'-14'16,"26"28"-16,-26-41 15,13 14 1,0 26 31,13 0-31,-13 1-16,0 12 15,0 1 1,13-27 31,14-40-32,12 0 1,-12 27 0,13-13-1,-14 26 1,-13 13-1,-13 0 1,0 0-16,0 0 16,14-13 46,-14-13-46,13 13-16,13 0 31,-13 0-15,-13 13-16,14 1 15,12 12 1,14-26 15,13 0-15,-27 0-16</inkml:trace>
  <inkml:trace contextRef="#ctx0" brushRef="#br0" timeOffset="38550.21">19085 16743 0,'13'-14'16,"-26"28"-16,39-54 15,-13 27-15,-13 0 16,-13-14 0,-13 14-1,-14 26 1,27 0-1,-14 27 1,-12 13 0,39-13-1,13-27 1,40 0 0,0-13-1,13-13 1</inkml:trace>
  <inkml:trace contextRef="#ctx0" brushRef="#br0" timeOffset="38969.46">19257 16703 0,'0'-13'16,"0"26"-16,0-39 16,0 12-16,-14 14 15,1-13 1,0 13-1,0 13 1,0-13-16,-14 27 16,14-1-1,0-26-15,13 13 16,0 14 0,13-14-1,13-13 1,1-992-1,-14 1971 1,13-1006 0,1 14-1,-14 13-15,-13 27 47,0-14-31,13 0-1,1-13 1</inkml:trace>
  <inkml:trace contextRef="#ctx0" brushRef="#br0" timeOffset="39201.91">19389 16716 0,'0'0'0,"13"-13"15,0 13 1,-13 13-1,14 14 17,12-14-17,0 0 1,-12-13 0,12 0-1,-13 0 1,1 0-1,-1 0-15</inkml:trace>
  <inkml:trace contextRef="#ctx0" brushRef="#br0" timeOffset="43844.41">20209 14270 0,'0'0'0,"0"-27"16,13 27-16,0 0 15,1-13 1,-28 26 0,1 0-1,-66 40 1,-40 27-1,39-41 1,1 14 0,53-40-1,39-13 1,40 0 0,66 27-1,53 26 1,-40 13-1,-66-13 1,-26-13 0</inkml:trace>
  <inkml:trace contextRef="#ctx0" brushRef="#br0" timeOffset="44131.93">20156 14561 0,'0'0'0,"-26"0"16,12-14-1,54 14 1,66-26 0,79 13-1,-106-1-15,-13 14 16,133-13-1,-93 13 1,-80-13 0,-52 13 15</inkml:trace>
  <inkml:trace contextRef="#ctx0" brushRef="#br0" timeOffset="44641.92">21783 14428 0,'13'0'16,"0"0"15,-13-13-15,0-13-1,-26-1 1,-27 27 0,-26 13-1,39 1 1,-26 65-1,39 14 1,40-14 0,40-39-1,66-14 1,-26-26 0</inkml:trace>
  <inkml:trace contextRef="#ctx0" brushRef="#br0" timeOffset="45321.01">22193 14521 0,'0'0'0,"-13"-79"16,-14 26-1,-13 26 1,27 27-16,0 0 16,-40 40-1,40-14-15,0-12 16,-14 52-1,27-27 1,13 1 0,40-13-1,-13-41 1,-27 1 0,14-27-1,-14 14 1,-13 13-1,0 26 1,0 13 0,13 27-1,27-13 1,-27-27 0,53-13-1,0-53 1,0-26-1,-52 39 1,-1 1-16,-13-107 16,-13 1-1,-14 92 1,-26 26 0,14 93-1,39 40 1,26-13-1,27 26 1,-27-93 0,14 54-1,-27-67-15,14 13 16,-14-39 0,-13-13 15</inkml:trace>
  <inkml:trace contextRef="#ctx0" brushRef="#br0" timeOffset="45921.86">21333 15023 0,'0'0'0,"-26"0"16,12-13-16,1 13 15,26-13 1,120 13 0,-54 0-16,93 0 15,132 0 1,-211 0 0,118 0-1,-171 0-15</inkml:trace>
  <inkml:trace contextRef="#ctx0" brushRef="#br0" timeOffset="46129.85">21584 15169 0,'0'0'0,"-79"40"15,66-40 1,52 0-1,81 0 1,-54 0 0,172 0-1,-40 13 1</inkml:trace>
  <inkml:trace contextRef="#ctx0" brushRef="#br0" timeOffset="51090.03">20963 13238 0,'0'0'0,"26"-40"16,14 27 0,0-26-1,-27 39-15,-13-14 16,13-12-1,-66 13 1,-13-1 0,-53 41-1,13 13 1,66-1 0,40-26-16,0 14 15,67 39 1,-41-39-16,80 52 15,-14-13 1,-78-40 0,-14 41-1,-27-54-15,1 0 16,-80 13 0,0-26-1,66-52 1,40 25-1,106-79 1,-66 80-16,0-1 16,92-52-1,-106 53-15,14-1 16,0-39 0,-27 40-1,0-1 1,-13 40-1,0 40 1,0-26 0,13 79-1,1-14 1,-1-13 0,-13-65-1,40 12 1,-14-52-1,-13-14 1,14-26 0,-1 26-1,1 27 1,-27 26 31,-27 0-32,14-13 17,13 14 93,-13-1-110,13 0-15,-14 0 16,14 14 0,14-14-1,25 0 1,-25-13-16,65 13 15,-39 1 1,-14-14-16</inkml:trace>
  <inkml:trace contextRef="#ctx0" brushRef="#br0" timeOffset="51529.68">21584 13410 0,'-13'0'16,"26"0"46,14 0-46,13-13-1,-1 0 1,-26-14 15,-13-12-15,-39 12 0,26 27-1,-40-13 1,26 39-1,14 14 1,26 13 0,27 0-1,-27-40 1,14 0-16,39 0 16,-27-13-16</inkml:trace>
  <inkml:trace contextRef="#ctx0" brushRef="#br0" timeOffset="51709.32">21902 13251 0,'0'-53'16,"0"106"-16,-13-132 15,13 53-15,-14 12 16,14 41 0,0 12-1,0 41 1,27-14-1,-1-26 1</inkml:trace>
  <inkml:trace contextRef="#ctx0" brushRef="#br0" timeOffset="52063.45">22034 13384 0,'0'0'0,"13"-40"15,-13 27-15,0 0 31,14 13-15,12 0 15,14-14-15,-14 1 0,-13-13-1,-13 12 1,-26 1-1,13 0-15,-27 13 16,27 0 0,-40 66-1,40 0 1,13-39-16,79 26 31,-53-53-15,1 0-16,13-14 0</inkml:trace>
  <inkml:trace contextRef="#ctx0" brushRef="#br0" timeOffset="52234.36">22338 13093 0,'-13'-53'16,"26"106"-16,-52-133 16,39 120-1,0-27 1,0 27-16,0 26 15,26 27 1,-26-67-16,0 1 16,13-1-16</inkml:trace>
  <inkml:trace contextRef="#ctx0" brushRef="#br0" timeOffset="52946.05">22232 13291 0,'0'-26'15,"0"12"-15,0 54 0,14-80 16,52 27 0,26 13-1,-52 0 1,53-13 0,-67 13-16,14-13 15,-27 13 1,-26-27-1,-14 27 1,-26 0 0,27 13-1,13 1-15,13-1 16,-14 13 0,28-12-16,25 12 15,-25-26 1,52 0-1,0 0 1,-66-13 15,-13 0-15,-27-14 0,27 1-1,39-1 1,14 14-1,0 13 1,-14 0 0,27 26-1,13 1 1,-26 13 0,-27 13-1,-13-40 1,-40 26-1,14-39 1,26-39 0,13 26-1,53-40 1,40 13 0,-27 40-1,-39 0-15,13 53 16,-27 53-1</inkml:trace>
  <inkml:trace contextRef="#ctx0" brushRef="#br0" timeOffset="53282.31">20632 13754 0,'-66'0'16,"132"0"-16,-132-13 16,251-14-1,265-12 1,198-1-1,66 0 1,-291 27 0,-251 13-1,172 0 1,-265 0 0,-92 0-16,-26 0 0</inkml:trace>
  <inkml:trace contextRef="#ctx0" brushRef="#br0" timeOffset="58913.08">13715 13820 0,'0'0'0,"27"0"94,12 0-79,1 0-15,79 0 16,13 0 0,-79 0-1</inkml:trace>
  <inkml:trace contextRef="#ctx0" brushRef="#br0" timeOffset="61502.04">15553 11902 0,'0'-39'15,"0"78"-15,0-91 16,0 38-16,-13 14 16,13 27-1,0-14-15,0 13 16,0 80-1,13-66-15,-13 0 16,40 65 0,-13-12-1,-14-40 1</inkml:trace>
  <inkml:trace contextRef="#ctx0" brushRef="#br0" timeOffset="63706.08">10303 11704 0,'79'0'16,"-158"0"-16,357 0 15,-199 0 1,318-26-1,-291 26 1,423 0 0,-80 0-1,-290 0 1,343-14 0,-25 14-1,-14 0 1,-159 0-1,-159 0-15,14 0 16,291-13 0,-305 13-16,265 0 15,-278 0 1,212-13 0,0 0-1,-119 13 1,119-13-1,-238 13-15,13 0 16,224-14 0,15 1-1,12 0 1,0-14 0,-119 1-1,-131 26 1,250-40-1,119-13 1,-132 0 0,-92 40-1,-120 0 1,-12 0-16,303-27 16,-145 27-1,-146 13-15,1-13 16,317-1-1,198 14 1,-343 14 0,-160-1-16,-12-13 15,264 13 1,-291-13-16,-13 0 16,132 0-1,-80 0 1,-92-13-1,-39 13 1,-27-13 93,0-1-93,0 1-16,-27-79 16,-12-41-1,26 81 1,-27-120 0,13-14-1,27 15 1,0 52-1,0 66-15,14 13 16,-14-92 0,0 39-1,0 40 1,13 40 0,-26 26 30,13 0-30</inkml:trace>
  <inkml:trace contextRef="#ctx0" brushRef="#br0" timeOffset="64015.86">24058 10038 0,'0'0'15,"-53"79"1,26 1 0,14-41-1,13-26 1</inkml:trace>
  <inkml:trace contextRef="#ctx0" brushRef="#br0" timeOffset="64157.48">24150 10038 0,'53'-53'16,"-106"106"-16,133-119 16,-54 52-16,0 14 15,54 27 1,-41-1-16,28 54 16,25 26-16</inkml:trace>
  <inkml:trace contextRef="#ctx0" brushRef="#br0" timeOffset="65844.81">10369 10448 0,'0'0'0,"13"13"47,-13 13-32,13 54 1,1 78 0,-1-12-1,13 92 1,1-26 0,-14-54-1,0-92 1,0 1-1</inkml:trace>
  <inkml:trace contextRef="#ctx0" brushRef="#br0" timeOffset="66067.92">10541 10606 0,'0'0'15,"-27"-26"1,1 26-1</inkml:trace>
  <inkml:trace contextRef="#ctx0" brushRef="#br0" timeOffset="66140.03">10462 10633 0,'0'0'0,"-40"79"16,13-39-1,-12 13 1,26-53-16</inkml:trace>
  <inkml:trace contextRef="#ctx0" brushRef="#br0" timeOffset="66299.42">10462 10527 0,'52'0'16,"-104"0"-16,131 13 16,-66 1-16,40 65 15,13 80 1</inkml:trace>
  <inkml:trace contextRef="#ctx0" brushRef="#br0" timeOffset="68143.64">7023 11043 0,'13'-13'15,"0"-1"1,1-25 0,25-14-1,-26 26 1,1 1 0,-80 13-1,39 13 1,-105 53-1,105-27 1,-26 40 0,53-39-16,27 65 15,-1-65 1,54 52 0,-1 0-1,-52-13 1,-54-13-1,-13-39 1,-65 12 0,-14-39-1,52-40 1,67 13 0</inkml:trace>
  <inkml:trace contextRef="#ctx0" brushRef="#br0" timeOffset="68423.84">7287 11149 0,'0'0'0,"14"-40"16,-28 27-16,14 0 15,-39-14 1,12 27-1,-39 53 1,0 66 0,66-53-1,0-39-15,13-1 16,53 27 0,-39-40-16,12-13 15,28-13-15</inkml:trace>
  <inkml:trace contextRef="#ctx0" brushRef="#br0" timeOffset="68802.92">7499 11122 0,'0'-13'16,"0"26"-16,-13-26 16,13 0-16,-13 13 15,-1 0 1,1 13-1,13 0 1,0 0-16,-13 67 16,13-41-1,13 28 1,14-41 0,12-39-1,14-27 1,-40 14-1,14-80 1,-40 40 0,-14 39-1,-26 41 1,14 12 0,25-13-1,14 14 1</inkml:trace>
  <inkml:trace contextRef="#ctx0" brushRef="#br0" timeOffset="69765.36">7525 10884 0,'0'-26'16,"0"52"-16,-13-65 15,13 25-15,0 14 32,0 66-17,0 14 1,0-27 0,0-14-16,13 107 15,1-67 1,-14-52-16,13 12 15,-13-26 1,0-26 0,26-26-1,14-54 1,-14 67 0,67-41-1,-27 94 1,-26 13-1,0 26 1,-27-13 0,13-27-1,-13-39 1,1-14-16</inkml:trace>
  <inkml:trace contextRef="#ctx0" brushRef="#br0" timeOffset="70156.86">8015 11069 0,'0'-13'15,"0"26"-15,0-39 16,-27 66 15,14-27-15,13 0-16,0 40 16,0-13-1,13-1 1,1 1-1,-1-27 1,13-26 0,1-14-1,12-12 1,-25 12-16,-1 14 16,-13-53-1,-27 13 1,-12 40-1,25 13-15,-52 26 32,66-12-17,-13-1 1,26 0 0</inkml:trace>
  <inkml:trace contextRef="#ctx0" brushRef="#br0" timeOffset="70530.97">8319 11016 0,'13'0'16,"-26"0"15,0 0-15,0 14-1,13 39 1,0 13 0,13-13-1,0-40 1,27-13 0,-1-13-1,-12-54 1,-27 15-1,-13-15 1,-27 54 0,13 13-1,14 0-15,0 13 16,0 14 0</inkml:trace>
  <inkml:trace contextRef="#ctx0" brushRef="#br0" timeOffset="70735.17">8464 10845 0,'0'-53'15,"0"106"-15,0-173 16,0 107-16,14 66 47,-1 27-32,0 91 1,27 15 0,-40-134-16,13 1 15</inkml:trace>
  <inkml:trace contextRef="#ctx0" brushRef="#br0" timeOffset="71191.92">8372 11717 0,'0'0'0,"0"-13"16,0-66-1,-13 52 1,-1 1 0,-52 39-1,40 0 1,-54 40 0,54-40-1,0 27 1,26-27-16,26 14 15,-13-14 1,53 13 0,-26 14-1,-27 0 1,-52-14 0,12-13-16,1 1 15,-80 12 1,79-26-16,-39 0 15</inkml:trace>
  <inkml:trace contextRef="#ctx0" brushRef="#br0" timeOffset="71426.98">8412 11545 0,'0'0'0,"52"-13"16,-38 13-1,-14 13 1,0 27 0,13 0-1,0-1-15,0 28 16,1 12 0,-14-39-1</inkml:trace>
  <inkml:trace contextRef="#ctx0" brushRef="#br0" timeOffset="71821.95">8451 11731 0,'0'-14'16,"0"28"-16,40-28 31,13 14-15,-27 0-16,27-13 15,-13 0 1,-14 13-16,1-13 16,-14-1-16,0 1 15,-26-13 1,0 26 0,0 0-1,13 13-15,0 13 16,0 41-1,13-54 1,13 40 0,-13-40-16,27-13 15,-13-13 1,-1-1-16,-13-12 16,27-27-1,-40 27-15,0 12 16,0 1-16</inkml:trace>
  <inkml:trace contextRef="#ctx0" brushRef="#br0" timeOffset="72260.59">9073 11638 0,'0'0'16,"0"-26"15,0 12-15,-13 14-16,-1-13 15,-12 26 1,13 1 0,-14 25-1,14-12-15,13 12 16,13-12-1,40-27 17,0-40-17,0-39 1,-53 52 0,13-65-1,-26 39 1,0 40-1,13 52 1,-13 14 0,13 27-1,26-14 1</inkml:trace>
  <inkml:trace contextRef="#ctx0" brushRef="#br0" timeOffset="72608">9284 11651 0,'0'0'0,"14"0"31,-1 0 32,0-13-48,0 0 1,1-27 0,-14 0-1,-27 14 1,14 26 0,-40 40-1,27-1 1,26 27-1,0-52-15,13-1 16,26 27 0,1-40-16</inkml:trace>
  <inkml:trace contextRef="#ctx0" brushRef="#br0" timeOffset="72939.98">9456 11559 0,'0'-27'16,"0"54"-16,0-80 15,0 66 17,14 13-17,-14 27 1,13-39 0,-13-1-1,13-13 1,0-40-1,-13 27 1,27-14 0,-1 14-1,-13 13-15,1 40 16,-1-14 0,-13 27-1,26 0 1,-12-53-1</inkml:trace>
  <inkml:trace contextRef="#ctx0" brushRef="#br0" timeOffset="73129.19">9694 11506 0,'-13'-80'16,"26"160"-16,-26-186 16,0 79-16,13 1 15,0 39 1,0 53-1,13-39 1,-13 13-16,27 12 16,-14-12-16,13 0 15</inkml:trace>
  <inkml:trace contextRef="#ctx0" brushRef="#br0" timeOffset="73551.17">9642 11559 0,'0'0'16,"-27"-14"0,40 14-1,1 0 1,-1-13-16,93-26 31,13 12-15,-40 1-1,0-1 1,-52 14-16,39-14 16,-66 1-1,-13 13-15,-1 0 16,-65-14 0,53 27-1,-14 13 1,40 40-1,13-40 1,40 54 0,13-14-1,-26-27 1,-40 0 0,-106 1-1,-39-27 1</inkml:trace>
  <inkml:trace contextRef="#ctx0" brushRef="#br0" timeOffset="77405.45">25354 10249 0,'0'0'0,"13"-26"16,-13 13 0,0-27-1,-40 14 1,-26 26 0,26 0-16,-65 53 15,78-40 1,-26 79-1,80-52 1,-14-27 0,80 14-1,-1-27 1,-52 0 0,-67 13-1,-26 13 1,-39 14-1,65-14 1,-25 14 0,52-13-16,13 12 15,66-26 1,-39-13 0,52 0-16</inkml:trace>
  <inkml:trace contextRef="#ctx0" brushRef="#br0" timeOffset="77806.85">25407 10355 0,'0'0'0,"-14"-13"16,28 13-1,25 13 1,1 0-1,26 27 1,-39 13 0,-27-13-1,-14-27 1,-25 0 0,25-13-1,14-40 1,27-12-1,13 12 1,-14 27-16,40 26 31,-53 13-15,-13 40 0,0 1-1,27-41 1</inkml:trace>
  <inkml:trace contextRef="#ctx0" brushRef="#br0" timeOffset="78303.6">25936 10408 0,'13'-53'16,"-26"106"-16,26-145 16,-53 78-1,-13 14 1,0 53-1,27-26 1,26 26 0,40-27-1,-1-13 1,1-26 0,-27 0-1,14-14 1,-14 14-16,13 53 31,-26-1-15,14 67-1,-1 13 1,-13-26 0,0-80-1,0 0-15,-13 1 16,-27-54-1,13-26 1,14 26 0,26-66-1,-13 80 1,40-1 0,-13 14-16,-14 13 15,13 0-15</inkml:trace>
  <inkml:trace contextRef="#ctx0" brushRef="#br0" timeOffset="78502.95">26160 10395 0,'-13'-27'16,"26"54"-16,-26-67 15,26 67 16,14 39-15,-27-40-16,26 40 31,-12-26-15</inkml:trace>
  <inkml:trace contextRef="#ctx0" brushRef="#br0" timeOffset="79018.98">26306 10395 0,'0'0'0,"13"40"63,0-14-48,14 14 1,-27-27 0,0 13-1,0-39 1,0-27 15,26-12-15,27-1-1,13 39 1,-66 28 0,27 52-1,-14-53-15,-13 13 16,0 27 0</inkml:trace>
  <inkml:trace contextRef="#ctx0" brushRef="#br0" timeOffset="79376.31">26676 10448 0,'0'0'16,"14"0"31,25 0-32,-26 0 1,27-27 0,-40 14-1,-26-13 1,12 12-16,-52 1 31,53 13-15,0 13-16,-14 40 15,27 0 1,14-26-16,-1-14 16,27 27-1,-14-40-15</inkml:trace>
  <inkml:trace contextRef="#ctx0" brushRef="#br0" timeOffset="80092.9">26901 10355 0,'0'0'0,"-53"-26"15,80 52 32,39 14-31,-53-27-16,13 0 15,14 27 1,-40-27 0,-26 0-1,-14-26 1,0-26 0,27 12-1,40-39 1,52 26-1,14 27 1,-67 13 0,27 0-1,-40 0-15,0 13 16,1 1 15,-1-14-15,0 39-1,13 1 1,-12-27 0,-14 40-1,0-40 1,-27 0 0,14-13-16,0-39 31,26-27-16,27 26 1,-14 14 0,93-27-1,-66 53 1,-26 13-16,25 27 16,-38-14-1,-1 0-15,0 27 16,0-13-1,-13-27 1</inkml:trace>
  <inkml:trace contextRef="#ctx0" brushRef="#br0" timeOffset="80283.92">27589 10130 0,'-13'-26'16,"26"52"-16,-40-52 15,27 39 17</inkml:trace>
  <inkml:trace contextRef="#ctx0" brushRef="#br0" timeOffset="80922.1">27774 10316 0,'0'0'16,"0"13"0,-13-13-1,13 13 16,13 0-15,-13 0-16,0 14 16,0-14-1,13 0 1,14-26 15,-1 0-15,-13 0-16,27-1 15,-27 14 1,14 0 0,-27 14-1,13 12 1,13 1 0,1-27-1,13-14 1,26-12-1,-27-14 1,-25 27 0,-14-13-16,0-14 15,-53 27 1,13 39 0,27 1-1,39 78 1,67 67-1,-27-66 1,-13 0 0,-66 0-1,-173-80 1,120-26 0,-145-79-1,184 52-15</inkml:trace>
  <inkml:trace contextRef="#ctx0" brushRef="#br0" timeOffset="81331.19">26174 10064 0,'0'0'0,"-27"0"15,54 13 16,-14-13-15</inkml:trace>
  <inkml:trace contextRef="#ctx0" brushRef="#br0" timeOffset="81955.2">26134 11426 0,'0'0'0,"93"-26"16,-67-1-16,1 14 15,12-53 1,-26 13 0,-13 27-16,-39-40 15,12 52 1,1 14-16,-106 14 16,13 39-1,92-40 1,27 93-1,106-27 1,-53-39 0,92 52-1,-65 1 1,-146-14 0,26-66-1,-26 1-15,-67 12 16,67-26-16,-92-26 15,131-1-15</inkml:trace>
  <inkml:trace contextRef="#ctx0" brushRef="#br0" timeOffset="82146.2">26332 11202 0,'0'0'0,"159"-80"15,-132 80-15,-1 0 16,-26 40-1,-13 66 1,0 26 0,13-79-1,0 79 1,0-92-16,13 13 16</inkml:trace>
  <inkml:trace contextRef="#ctx0" brushRef="#br0" timeOffset="83017.14">26465 11612 0,'0'0'0,"-14"-27"15,14 14 1,27 13 0,39-27-1,-26 14 1,-14 0-16,67-13 15,-27-1 1,-66 14 0,13 13-1,-13 26 17,-13 40-17,0-52 1,13 52-1,26-40 1,-13-26 0,1-26-1,12-14 1,-13-26 0,-13 53-1,0 0-15,0-14 16,27 67 15,26-1-15,13-25 15,0-1-15,-13-40-1,-14 1 1,-25-27-1,-14 40 1,0 0-16,-53-14 16,0 27-1,26 13 1,-12 40 0,25-39-16,14-1 15,14 40 1,-1-40-16,40 0 15,13-26 1,-26-14 0,-14 1-16,-13 0 15,40-80 1,-40-27 0,1 94-1,-28-27 1,-12 185 15,26-40-15,26 27-1,1-40 1,-14-40-16</inkml:trace>
  <inkml:trace contextRef="#ctx0" brushRef="#br0" timeOffset="83836.22">27470 11532 0,'0'-13'0,"13"-13"16,-13-1 0,0 14-1,27 13 32,-1 0-31,-13-13-16,0 13 15,14-27 1,-14 14-16,-13-14 16,-13 1-1,0 13 1,-53 26 0,39 0-1,1 53 1,26-39-16,13 52 15,40-26 1,-40-40 0,53-13-1,-39 0-15,-14-13 16,26-53 0,-25-952-1,-14 1943 1,0-951-16,0-1 15,0 14-15,13 40 32,13 39-17,-12-26 1,-1-14 0,0-13-1,13-13 1,-12-13-1,52-13 1,-53 26 0,40 0-1,-40 13 1,0-13 0,14-13-1,-14-1 1,14-39-1,-14-26 1,0 13 0,-13-27-1,0 54 1,0 65 0,0 1-1,0 78 1,13 14-1,14-52 1,-14-41-16</inkml:trace>
  <inkml:trace contextRef="#ctx0" brushRef="#br0" timeOffset="84177.81">28158 11479 0,'0'0'0,"-27"-66"16,27 53-1,0 0-15,40-14 16,26 1 0,-26 26-1,105-27 1,-105 14 0,26 0-1,-53 0-15,-26 13 31,-14 13-15,27 13 0,14 80-1,-1-1071 1,-13 2036 0,-27-1058-16,-25 0 15,-15-13-15</inkml:trace>
  <inkml:trace contextRef="#ctx0" brushRef="#br0" timeOffset="94345.95">19481 9773 0,'0'14'63,"-13"25"-48,0 14 1,0 13 0,0-13-1,-1 13 1,1-39-16,13-14 16,-13 27-1,13-27 1,0 0-1,0-26 32,13 0-31,-13-1-16</inkml:trace>
  <inkml:trace contextRef="#ctx0" brushRef="#br0" timeOffset="96541.97">9258 7168 0,'13'-40'15,"-26"80"-15,53-119 16,-27 79 0,0 106-1,-13 39 1,-26 159 0,-1-172-16,14 1 15,-66 303 1,-1-26-1,54-291 1,13-13-16,-40 172 16,13-120-1,27-78-15,13-14 16,-27 132 0,27-52-1,14-54 1,-14-79-1,26 1 1,-13-28 0,27-12-1,26 13 1,106-14 0,119 1-1,-146 13 1,14-1-16,397-12 15,39 13 1,-106-1 0,-198-12-1,-225 13 1,14-14 0,-80 1-1,-40-14 1,13 27-16,-12-13 15,-93-54 1,79 40-16,-93-92 16,27-79-1,13-213 17,106 15-17,40-15 1,-14 279-1,80-252 1,40 53 0,-1 80-1,-13 118 1,-105 120 0,13-27-1,-67 53 1,-26 13-1,14 0 17,12 1-17,14-14-15,-14 0 16,-65 13 0,-93 0-1,92 14 1,-396 39-1,185-27 1,-212 41 0,26-14-1,332-40 1,-213 54 0,160-27-1,158-1 1,53-25-1,26-14-15,67 14 16,-14-27 0,-52 13-16,12-13 15,1 0 1,-53 26 0,-27 14-1</inkml:trace>
  <inkml:trace contextRef="#ctx0" brushRef="#br0" timeOffset="98861.73">4973 9006 0,'0'0'0,"0"-13"15,0 0 1,0 39 0,0 40-1,13-39 1,0 79 0,14-14-1,-27-12 1,13-54-1,-13-13-15,0 0 16,-13-26 0,13-13-16</inkml:trace>
  <inkml:trace contextRef="#ctx0" brushRef="#br0" timeOffset="100063.34">4946 9178 0,'-26'-66'16,"52"132"-16,-65-211 0,12 79 0,14-14 15,-27-158 1,40 185-16,0-13 15,53-53 1,-13 106-16,26 13 16,66 93-1,-92-41 1,13 200 0,-119-94-1,-27-65 1,27-40-1,53-53 1,0-27 0,26-25-1,13 25 1,27-13 0,-13 40-1,-14 0 1,40 27 15,-52-1-15,78 54-1,-78-54 1,12 53 0,-26-12-1,-40-94 16,27 1-15,0 12-16,0-52 16,13-13-1,13 53-15,40-14 16,-27 40 0,40 0-1,-26 0 1,0 0-1,13-13 17,-1-14-17,-38 14 1,-1-53 0,-13 53-1,-66-14 1,0 54-1,52-14 1,-12 53 0,39 0-1,53-13 1,-13-53 0,27 0-1,-41-26 1,-25-1-16,-1 14 15,-13-67 1,0 54-16,-27-27 16,1 53-1,13 0-15,-1 0 16,1 27 0,13-14-1,0-26 48,13 13-48,1 0-15,-1 26 16,40 67 0,0 52-1,0 14 1,-27-67-1,-26-65 1,0 12-16,0 14 16,-66-66-1,39 0 1,-52-66 0,66 39-16,-27-39 15,40 26 1,0 26-16</inkml:trace>
  <inkml:trace contextRef="#ctx0" brushRef="#br0" timeOffset="100224.98">5740 8596 0,'-40'-26'16,"80"52"-16,-119-79 15,65 53 1,28 0 0</inkml:trace>
  <inkml:trace contextRef="#ctx0" brushRef="#br0" timeOffset="100598.18">6018 8689 0,'0'0'15,"0"-27"1,13 1 0,0 13-1,0 26 1,-13 13 0,40 67-1,13 39 1,-40-92-16,0 0 15,14 52 1,-27-52 0</inkml:trace>
  <inkml:trace contextRef="#ctx0" brushRef="#br0" timeOffset="100760.2">6124 9112 0,'-14'0'0,"28"0"0,-41 0 15,1 0 16,26-13-15,66-14 0,0-12-1,53-1 1,-93 27-16</inkml:trace>
  <inkml:trace contextRef="#ctx0" brushRef="#br0" timeOffset="105176.4">9456 8147 0,'14'0'47,"-14"26"-31,0-13 0,0 53-1,0-26-15,-27 79 16,-13 13-1,27-105 1,-13 52 0,13-39-1,-1-27 1,54-13 15,26 0-15,-39 0-1,131 13 1,-105-13 0,79 14-1,-105-1-15,-14-13 16,0 0 0,-13-13 15</inkml:trace>
  <inkml:trace contextRef="#ctx0" brushRef="#br0" timeOffset="105846.02">9403 8133 0,'0'0'0,"-26"-26"16,26 13-1,53 13 1,119-13 15,-119 13-15,105 13-1,-65-13 1,13 0 0,-66 13-1,-40 13 63,0 41-62,-14 25 0,1 27-1,0-13 1,13-66 0,0 52-1,0-65 1,0-14-1,-13-13 1,-14-13 0,1 13-1,-1-14-15,1 14 16,-80 0 0,66-991-16,1 1982 15,-41-977 1,54-14-1,39 0 1</inkml:trace>
  <inkml:trace contextRef="#ctx0" brushRef="#br0" timeOffset="106109.77">10184 8213 0,'0'0'16,"0"-40"0,0 53 15,0 53-15,0 40-1,0 27 1,0-28-1,0-78 1,-13 26 0,-1-53-16</inkml:trace>
  <inkml:trace contextRef="#ctx0" brushRef="#br0" timeOffset="106609.8">10157 8239 0,'0'0'0,"-26"-66"16,26 26 0,40 27-1,39 0 1,-39 13 0,92 0-1,-53 0 1,14-992-1,-54 1984 1,-39-979 0,-13 14-1,13-14-15,-13 0 16,0 80 0,13-67-16,0 14 15,0 79 1,0-40-1,13 14 1,-13-27 0,0-40-1,-40-39 17,27 0-17,-79-27 1,-41 14-1,94 26 1,-80-13 0,92 26-1</inkml:trace>
  <inkml:trace contextRef="#ctx0" brushRef="#br0" timeOffset="106973.22">9377 9020 0,'-13'0'15,"26"0"-15,-39 0 16,26 13 15,26 40-15,-26-27-16,13 67 16,0-14-1,-13-53 1,0 14-1,0-27-15,14-13 16</inkml:trace>
  <inkml:trace contextRef="#ctx0" brushRef="#br0" timeOffset="107456.06">9456 9072 0,'0'0'0,"0"-52"16,0 38-1,40-12 1,13 13 0,66-1-1,13 1 1,-52 0 0,-54 13-16,-13 0 15,14 13 1,-27 27-1,-13 26 1,-1 27 0,1-67-1,13 0-15,0 27 16,0-26-16,0-14 16,13 40-1,-13-40-15,0 14 16,-13-41 15,-66-12 0,-40 13-15,-14 13 0,94 0-1,-54 13 1,53-13-1,40 13-15</inkml:trace>
  <inkml:trace contextRef="#ctx0" brushRef="#br0" timeOffset="107705.79">10144 9165 0,'13'-13'16,"-26"26"-16,26-39 31,-13 65-15,0-26 0,0 54-1,0-28 1,27 54-1,-27-80-15</inkml:trace>
  <inkml:trace contextRef="#ctx0" brushRef="#br0" timeOffset="108127.05">10157 9284 0,'0'0'0,"-13"-40"15,13 14-15,-13-80 16,26 40-1,0 53 1,80-14 0,-14 27-1,54 0 1,-107-13-16,14 13 16,26 0-1,-40 13 1,-26 14-1,13 12 17,1 54-17,12-27 1,-26-39 0,13-1-16,-13-13 0,0 14 15,0-14-15,-39 0 31,-94 0-15,81-13 0,-134-26-1,160 13-15</inkml:trace>
  <inkml:trace contextRef="#ctx0" brushRef="#br0" timeOffset="108595.99">10819 7962 0,'-14'-14'16,"28"28"-16,-41-41 15,40 133 17,-13-66-17,14 12-15,-1 120 16,0 0-1,-13-132 1,0 39 0,0-52-16</inkml:trace>
  <inkml:trace contextRef="#ctx0" brushRef="#br0" timeOffset="109147.23">10845 8107 0,'0'0'0,"0"-66"15,0 53-15,0-1 16,40-38 0,-1 38-16,1 1 15,145-13 1,53-1-1,-39 14 1,-146 13 0,52 0-1,-65 13 1,-27 40 0,1-40-1,-14 53 1,26 27-1,-26-53-15,66 198 32,-66-199-17,27 54 1,-14-40 0,-26-40-1,-67 0 1,41-13-16,-14 0 15,-172 0 1,-13-13 0,92 13-1,27 0 1,80 0 0</inkml:trace>
  <inkml:trace contextRef="#ctx0" brushRef="#br0" timeOffset="109359.83">11321 8292 0,'0'0'0,"-26"-26"16,39 12-1,53 1 1,-39 0 0,78 0-16</inkml:trace>
  <inkml:trace contextRef="#ctx0" brushRef="#br0" timeOffset="109515.39">11480 8147 0,'0'0'0,"-53"-27"15,40 27-15,0 40 16,26 145 15,-13-132-15,13 53-16</inkml:trace>
  <inkml:trace contextRef="#ctx0" brushRef="#br0" timeOffset="109922.54">11149 8940 0,'0'0'0,"-39"-13"15,39 0 1,0 52 15,26 28-15,-13 38 0,-13-65-1,0 13-15</inkml:trace>
  <inkml:trace contextRef="#ctx0" brushRef="#br0" timeOffset="110429.11">11123 9020 0,'0'-93'16,"0"-806"-16,0 1771 15,40-964 1,39 52-1,80 27 1,39 13 0,-132 0-1,159 53 1,-132-27 0,-80-12-1,13 25 1,-26 27-1,0-39 1,0 39 0,0-40-16,0 1 15,0 26 1,0-40-16,0 27 16,0-27-1,-26 0 1,13-13-1,-120-26 1,14-1 0,-79 14-1,39 0 1,80 13 0,66 0-1</inkml:trace>
  <inkml:trace contextRef="#ctx0" brushRef="#br0" timeOffset="110610.3">11453 9033 0,'0'0'16,"40"-27"-1,66 14 1,-66 0 0,-1 13-16</inkml:trace>
  <inkml:trace contextRef="#ctx0" brushRef="#br0" timeOffset="111467.34">9470 9601 0,'0'0'0,"-14"-13"16,14 66 31,14-40-32,-1 120 1,0-67-1,-13 13 1,0-53-16</inkml:trace>
  <inkml:trace contextRef="#ctx0" brushRef="#br0" timeOffset="111939.76">9523 9813 0,'-27'-66'15,"54"132"-15,-54-159 16,14 67-16,13-27 16,26 27-1,1 26-15,12-14 16,94 1 0,-67 13-16,-13-13 15,119 13 1,-80 0-1,-52 40 1,-40 26 0,0-40-1,0 67 1,0-67-16,13 54 16,-13-67-1,13 53 1,-26-26-1,-13-27 1,-67 0 0,53-13-16,-12 0 15,-94-13 1,-26 0 0,40 13-1,79 0 1,40 0-16</inkml:trace>
  <inkml:trace contextRef="#ctx0" brushRef="#br0" timeOffset="112143.92">9615 9773 0,'0'0'16,"-13"0"-1,53 27 1,26 26 0,39 13 15,-78-40-15</inkml:trace>
  <inkml:trace contextRef="#ctx0" brushRef="#br0" timeOffset="112301.09">9747 9734 0,'0'0'0,"-53"66"16,53-40-16,-26 80 31</inkml:trace>
  <inkml:trace contextRef="#ctx0" brushRef="#br0" timeOffset="113267.43">10620 9641 0,'-13'-26'15,"26"52"-15,-26-66 16,0 107 15,13-28-15,0 1-16,-13 79 16,13-40-1,-14-39-15,14-14 16,-13 40-1,13-52 1,13-14 0,40 0-1,119-27 1,-40 27 0,-52 0-1,145 13 1,-40 1-1,-146-14-15,41 0 16,-67 0 0,-26-27 15,0-12-15,-1-14-1,14 26 1,-13-65-1,13-27 1,0 13 0,0 66-1,0-26 1,0 40 0,-40 12 15,-39 14-16,-80 14 1,27-14 0,66 13-16,-53 0 15,-26-13 1,105 0-16</inkml:trace>
  <inkml:trace contextRef="#ctx0" brushRef="#br0" timeOffset="113673.01">11043 9668 0,'0'0'0,"14"13"32,12-13-17,-13 13 1,1-13 0,-41 13-1,-26 0 16,40-13-15,0-13 0,26 0-1,0 0 1,14 0 0,-14 13-1,0 26-15</inkml:trace>
  <inkml:trace contextRef="#ctx0" brushRef="#br0" timeOffset="113875.32">11295 9681 0,'0'0'15,"-13"0"1,13 13-16,-14 13 15,1 14 1,0-13-16,0-1 16,-53 53-1,52-52-15,-12-1 16</inkml:trace>
  <inkml:trace contextRef="#ctx0" brushRef="#br0" timeOffset="114176.04">11321 9906 0,'13'0'15,"-26"0"-15,26 13 32,-13 0-17,-13 13 16,0-26-15,-13-13 15,39 13 16,-13 13-47</inkml:trace>
  <inkml:trace contextRef="#ctx0" brushRef="#br0" timeOffset="114954.85">11784 9548 0,'0'-39'15,"0"78"-15,0-91 16,13 144 15,1-52-15,-1 105-1,-13 67 1,0-172 0,0 52-1,0-79-15,0 1 16,0-28 15,39-39-15,-25 40-16,52-26 15,79-1 1,-79 40 0,14 0-16,171 0 15,-66 13 1,53 0 0,-105-13-1,-94-13 1,-39-13-1,-26-14 1,-40-26 0,13-27-1,13 1 1,27-27 0,0 53-1,13 39 1,0 1-16,-14-40 15,1 52 1,-13 1-16,12 13 16,-65-13-1,-66 13 1,-67 13 0,-13 14-1,53 12 1,133-12-1,-14-1-15</inkml:trace>
  <inkml:trace contextRef="#ctx0" brushRef="#br0" timeOffset="115143.24">12313 9734 0,'0'0'0,"13"-14"15,27-25 1,0 26 0</inkml:trace>
  <inkml:trace contextRef="#ctx0" brushRef="#br0" timeOffset="115267.17">12221 9853 0,'39'13'16,"41"0"0</inkml:trace>
  <inkml:trace contextRef="#ctx0" brushRef="#br0" timeOffset="120415.97">15540 11757 0,'0'0'0,"-13"0"15,0-13 1,13 26 31,13-13-31,-13 13-1,-13 27 16,13 0-15,0 26 0,13-13-1,0-14 1,-13-26 15,-13-26-15,13-13-1,-13-40 1,13-14 0,0 54-1,0-40 1,0 13 0,0 40-1,0 26 32,0 13-31,0 14-1,0-14 1,0 41 0,0-15-1</inkml:trace>
  <inkml:trace contextRef="#ctx0" brushRef="#br0" timeOffset="124928.2">22748 5899 0,'0'0'0,"13"-40"15,27 13 1,-53 67 15,-40 119-15,40-80 0,-53 371-1,39-173 1,-12 173-1,25-318-15,1 14 16,-53 211 0,0-40-1,26-118 1,-13 78 0,14-65-1,25-159 1,-25 53-1,39-80-15,-14 14 16,14-27 0,0 0-1,0 0 1,0 1 0,14 12-1,-14-13-15,0 1 16,0-1-1,13 0 1,27-13 0,26 0-1,145 0 1,-92-13-16,27 0 16,423-14-1,184 1 1,67 12-1,-542 1 1,436 0 0,-185-27-1,-224 1 1,-253 25-16,-12 14 16,-13-13-1,-80 0 1</inkml:trace>
  <inkml:trace contextRef="#ctx0" brushRef="#br0" timeOffset="126813.65">22788 6070 0,'106'-26'16,"-212"52"-16,542-105 15,-92 26 1,318-13 0,131 0-1,-515 53 1,529-14 0,-67 14-1,-198 26 1,-290 0-1,-160-13-15,-26 0 16,27 14 0,-80-14-1,-13 13 17,0 0-17,0 14 1,0-14-1,0 53 1,0 40 0,-26 26-1,13 40 1,-1-93 0,1 146-1,0-146-15,0 186 16,-1-172-1,14 184 1,14 14 0,-14-40-1,0-105 1,0-67-16,0 53 16,0 40-1,0-66 1,0 0-1,0-80 1,0 67 0,0-67-1,0 1 1,0-14 0,0 0 62,-14-13-47,1 0-15,13 14-1,-13-1 16,0-13-15,-14 13 0,14 0-1,0-13-15,0 13 16,-14 14 0,1-1-1,13 1 1,-1-14-1,14 0 1,0 1 15,-13-14-15,13 13 15,-26-13 47,-120 0-62,-39-13 0,-212-14-1,53 14 1,172 0-16</inkml:trace>
  <inkml:trace contextRef="#ctx0" brushRef="#br0" timeOffset="129546.92">22907 7221 0,'0'0'0,"13"-13"16,0 13 0,-13-13-1,0 26 16,0 0-15,-13-13 0,13 13-1</inkml:trace>
  <inkml:trace contextRef="#ctx0" brushRef="#br0" timeOffset="130118.38">23449 6599 0,'40'-66'16,"-80"132"-16,133-264 15,-54 53 1,-39-14 0,-13 119-1,-40-39 1,27 79-16,-27 40 16,13 65-1,1 107 1,25 52-1,14-171 1,14 251 0,-41-159-1</inkml:trace>
  <inkml:trace contextRef="#ctx0" brushRef="#br0" timeOffset="131000.59">23740 6705 0,'0'-39'16,"0"78"-16,-13-131 16,13 78-1,-40 28 1,14 25 0,13 54-1,13 13 1,13-67-1,26 27 1,14-52 0,0-54-1,0-39 1,-40 39 0,27-66-1,-40 80-15,13-27 16,-13 106 15,0 13-15,0-40-1,27 27 1,-14-40-16,13 1 16,27-28-1,-26 1-15,39-53 16,-26-13-1,-27 39 1,-13 0-16,13-52 16,-26 26-1,-14 92 1,14 14 0,-13 66-1,39-1 1,0-78-16,67 39 31,-14-79-15,13-67-1,-53 41 1,27-107 0,-26 14-1,-27 79 1,-27 80-1,14 39 1,13 79 0,13-39-1,1-27 1</inkml:trace>
  <inkml:trace contextRef="#ctx0" brushRef="#br0" timeOffset="131313.71">23211 6745 0,'0'0'0,"-53"0"16,106-13 15,40-1-15,-40 1-16,26 0 0</inkml:trace>
  <inkml:trace contextRef="#ctx0" brushRef="#br0" timeOffset="133569.04">19310 7552 0,'0'0'0,"13"-40"16,-26 40-1,-1-53 1,28 66 0,12 80-1,0 13 1,1 66 0,-14-120-1,0 81 1,-13-120-1,0-40 1,0-39 0,-53-92-1,-26-41 1,53 120 0,-1 0-16,-26-107 15,40 81 1,26 91-16,14 14 15,79 40 1,-14 13 0,27 79-1,-66 0 1,-53-92 0,0-13-16,-66 65 15,13-65 1,27-14-16,-27-13 15,26-27 1,67-39 0,13 27-1,53-1 1,-67 27 0,67 26-1,-66 0-15,52 53 16,-39 14-1,-40-41 1,-13 27 0,-39-26-1,-14-40 1,40 0 0,-1-106-1,28 80-15,65-120 31,-39 120-15,-14-1-16,54-12 16,-41 26-1,-26 13-15,-13 26 16,-13 0 0,0-12-1,13 25 1,0 1-1,13-14 1,0-12-16,1 12 16,25-13-1,14-13 1,-13-39 0,-27 12-1,-13-39 1,-13 40-16,-53-54 31,53 80-15,-27 14-1,40 25 1,13-26 0,66 27-1,1-27 1,-1-39-1,-66 13 1,27-40 0,-27 26-1,-13 67 17,40 79-17,-14-66-15,54 132 16,-54-119-1,54 66 1,-67-52 0,-119-93-1,-53-67 1,106 41 0,-66-107-1,93 106-15,26-52 16,40 39-1</inkml:trace>
  <inkml:trace contextRef="#ctx0" brushRef="#br0" timeOffset="133742.1">20487 7221 0,'-40'-13'15,"80"26"-15,-106-26 16,92 13 15</inkml:trace>
  <inkml:trace contextRef="#ctx0" brushRef="#br0" timeOffset="134264.63">20698 7433 0,'0'13'16,"0"-26"-16,0 13 15,13-40 1,1 27 0,39-40-1,66 26 1,-14 173 15,-105-107-15,-39 67-1,-14-26 1,40-54 0,-27 1-1,53-41 1,80-25-1,-54 25 1,107-25 0,-1 25-1,-65 14 1,-54 0 0,-13 14-1,-13-28 79,-26 14-94</inkml:trace>
  <inkml:trace contextRef="#ctx0" brushRef="#br0" timeOffset="135489.13">23489 7538 0,'0'0'0,"0"-53"16,0 40-1,-13 0 1,13 39-1,-14-12 1,1-1-16,-40 79 16,-13 28-1,13-41 1,0 13 0,27-52-1,26-27 1,13 1-16,14-14 15,92 0 1,-53 0-16,13 13 16,186 0-1,131 0 1,-303 0 0,145-13-1,-119 14 1,-92-28-1,-27-12 1,-40-14 0,-13-39-1,26 39 1,-52-105 0,66 118-1,0-92 1,39 66-1,14 14 1,-27 26 0,13-1-1,-39 1 1,-13 13 0,-133 0-1,-92 27 1,158-27-16,-158 39 15,185-39 1,-66 40 0,145-14-1</inkml:trace>
  <inkml:trace contextRef="#ctx0" brushRef="#br0" timeOffset="136218.34">24811 7525 0,'0'0'0,"40"-13"16,-53 53 31,-27 39-32,27-53 1,-40 80 0,53-79-16,-40 52 15,40-39 1,0-27 0,0 0-1,67-13 1,-1 0-1,-27 0 1,94 0 0,-94 0-16,67 0 15,13 0 1,-53 0 0,0-26-1,-39-14 1,13-13-1,-1-39 1,-26 25 0,1 41-16,-14-80 15,-27 53 1,27 40-16,-13-13 16,13-1-1,-13 27 48,-53-13-48,-53 13 1,-14 0 0,67 13-16,-66 0 15,-14 1 1,67 12-1,79-13 1</inkml:trace>
  <inkml:trace contextRef="#ctx0" brushRef="#br0" timeOffset="136968.78">25777 7459 0,'13'0'16,"-26"0"-16,26-13 15,-13 26 1,0 0 0,-13 67-1,0 39 1,-14 0-1,1-27 1,13-65 0,13 12-1,26-39 17,27-26-17,53 13 1,0-1-1,-1 28 1,-78-14 0,79 13-1,13-13 1,-14-27 15,-65-25-15,-27-1-1,-13 26 1,0-92 0,-13 13-1,0 1 1,0 52 0,13 39-1,0-12 1,0 13-1,-27 13 64,-92 0-64,-132 0 1,-80 39-1,225-12 1,14-1-16</inkml:trace>
  <inkml:trace contextRef="#ctx0" brushRef="#br0" timeOffset="138001.81">23529 8279 0,'0'-27'16,"0"54"-16,0-80 15,-14 53 1,14 79 15,0-12-15,-13-15-16,13-12 16,-40 66-1,27-80-15,13 1 16,-13 26-1,39-40 1,41 0 0,78-13-1,80 0 1,-66 0 0,-1 13-1,67 1 1,-26-14-1,-160-14 1,-26-12 15,-26-27-15,0-40 0,13 54-1,-26-93 1,26 26-1,0 40 1,0 52 0,0 1-1,0 0 1,-14 13 0,-92 0-1,40 13 1,-251 0-1,158-13 1,-13 14 0,93-1-1,66-13-15</inkml:trace>
  <inkml:trace contextRef="#ctx0" brushRef="#br0" timeOffset="138705.25">24944 8292 0,'0'0'0,"13"0"15,0-13-15,0-14 16,-13 14-1,14 40 1,-14-1 0,-27 54-1,14 25 1,0-78 0,-1 65-1,14-78-15,0 12 16,0 0-1,40-26 1,53 0 0,-54-13-1,94 13 1,-94 0-16,14 0 16,80 0-1,-94 0-15,54 0 16,-40-13-1,-53-27 17,-14 14-17,14 13-15,-26-40 16,26 13-16,-13 14 16,13-67-1,13 14 1,13 13-1,-26 52 1,14-12 0,-41 13-1,-65 13 1,39-14 0,-132 14-1,-27 0 1,53 14-1,133-1-15,-1-13 16</inkml:trace>
  <inkml:trace contextRef="#ctx0" brushRef="#br0" timeOffset="139463.94">25856 8186 0,'0'0'0,"14"0"15,-1 0 1,-13 27 15,0 65-15,-27 27-1,1-13 1,13-79 0,-1 39-1,14-40 1,27-26 0,39 0-1,27-26 1,-1 26-1,-52 0 1,-14 0-16,40 0 16,-39 0-1,-14 0-15,14 0 32,-14 0-17,-13-13-15,26-27 16,-26 13-1,27-118 1,-27 105 0,-14-105-1,1 92 1,0 13 0,0 27-1,0 13 1,13 13-1,-14 14 1,14-14 0,-13 0-1,0 0-15,-40 1 16,26-14 0,-12 0-16,-93 13 15,26-13 1,66 0-16,-13 0 15,13 0-15</inkml:trace>
  <inkml:trace contextRef="#ctx0" brushRef="#br0" timeOffset="140385.44">23502 8874 0,'0'0'0,"40"-40"16,-1 1-1,-25 39 1,-1 0 0,-13 66-1,-27 26 1,14 1-1,13-53 1,0-14 0,0 1-1,13-14 1,1-13-16,65-13 16,-39 13-1,39-14 1,159 14-1,-119 0 1,40 14 0,-119-14-16,-14 0 15,14 0 1,-27-14 0,-13-12-1,0 13 1,0-40-1,13 0 1,-13 13 15,0 27-15,-26 0 15,-54-1-15,41 14-16,-67 0 15,53 0 1,-13 0-16,-53 0 16,66 0-16,-66 0 15,53 0 1</inkml:trace>
  <inkml:trace contextRef="#ctx0" brushRef="#br0" timeOffset="141147.15">24825 8980 0,'13'-13'15,"-26"26"-15,26-40 16,0 27 15,-13 27-15,0-14 0,-13 66-1,0-12 1,13-41-1,0-13 1,39-26 15,14-13-15,-26 26 0,65-14-1,14 1 1,0 40-1,-66-27-15,-1 0 16,54 26 0,-67-26-16,1 0 15,-1 0 1,-13 0-16,-13-40 31,0 27-15,0 0-16,-26-40 15,-14-26 1,27 52 0,-13-26-1,12 27-15,14-1 16,-13 27 0,-13 14 15,-14-1-16,14 0-15,-1 0 16,-79 0 0,-13 1-1,80-14 1,-67 0 0</inkml:trace>
  <inkml:trace contextRef="#ctx0" brushRef="#br0" timeOffset="141896.25">25909 8821 0,'0'0'0,"13"-13"16,-13 39 15,0 14-15,0 39-1,0 1 1,0-14-1,0-26 1,0-27 15,14 0-15,39-13 0,26 0-1,40 0 1,-40 0-1,-39 0-15,0 0 16,39-13 0,-66 13-16,0 0 15,1 0 1,-14-1005 31,0 1970-32,0-978-15,0 0 16,0-53 0,13-14-1,-13 67 1,0-53 0,0 39-1,-40 27 16,-39 14-15,39-14-16,-13 0 16,-79 13-1,39-13 1,54 0 0</inkml:trace>
  <inkml:trace contextRef="#ctx0" brushRef="#br0" timeOffset="142991.97">26795 7314 0,'0'0'15,"0"-27"1,14 27-16,-1 13 16,0 40-1,13 79 1,-12-65-16,-1 91 15,-13-105 1,0-13-16,0 0 16,13 52-1</inkml:trace>
  <inkml:trace contextRef="#ctx0" brushRef="#br0" timeOffset="143517.13">26901 7472 0,'-26'-53'15,"52"106"-15,-66-145 16,40 78 0,14 1-16,105-13 15,92 13 1,-131 13-1,171 0 1,-172 0-16,-13 0 16,53 13-1,-92 13 1,-40 67 0,-14 13 15,27 79-16,13-132 1,-13-14-16,27 41 16,-14 25-1,0-105 1,-39 14 0,13-14-1,-93-40 1,53 27-16,-13 0 0,0-1 15,-159-12 1,13 26 0,159 0-16,-52 13 31,78 14-15</inkml:trace>
  <inkml:trace contextRef="#ctx0" brushRef="#br0" timeOffset="144022.06">26848 8345 0,'-13'-26'16,"13"12"-16,0 1 15,13 66-15,-26-119 0,26 172 47,0-67-31,-13 1-16,14 39 15,-14-39-15,0 0 16,13 92 0</inkml:trace>
  <inkml:trace contextRef="#ctx0" brushRef="#br0" timeOffset="144530.03">27007 8398 0,'0'0'0,"40"-146"16,-27 133 0,66-13-1,-52 26-15,26 0 16,132 13-1,40 13 1,-40 1 0,-80-14-1,-91-13 1,-1 13 0,-13 1-1,-13 25 1,-1 41-1,14-14 1,0 40 0,14-1-1,-1-39 1,-13 27 0,-13-67-1,-67 1 1,-25-27-1,-120-27 1,145 14-16,1 13 16,-146-26-1,93 13 1,92 13 0,27 13-16</inkml:trace>
  <inkml:trace contextRef="#ctx0" brushRef="#br0" timeOffset="144893.09">26967 9165 0,'13'13'46,"-13"0"-30,14-13-16,-14 53 16,0-39-1,13 12-15,-13 27 16,0-27 0</inkml:trace>
  <inkml:trace contextRef="#ctx0" brushRef="#br0" timeOffset="145750.31">28885 7565 0,'0'0'0,"0"-13"15,0-27 1,-40 0 0,-26 27-1,13 13 1,-26 26-1,13 27 1,66-39 0,26 65-1,1-53 1,78 27 0,-65-39-16,0-1 15,26 26 1,-53-39-16,-39 14 15,-54-14 1,-39-14 15,106-12-15</inkml:trace>
  <inkml:trace contextRef="#ctx0" brushRef="#br0" timeOffset="145946.84">29030 7604 0,'40'0'16,"-80"0"-16,93 0 16,-39 0-16,-14 14 15,0 39 1,0-14 0,26 27-1,-26-39 1,13-14-1</inkml:trace>
  <inkml:trace contextRef="#ctx0" brushRef="#br0" timeOffset="146829.72">29229 7644 0,'0'0'16,"0"13"-1,0 1 1,13-1 15,14 40 0,-27-14-15,0-25 0,0-1-1,26-26 16,14-1-15,-27 1 0,27 0-1,-27 13 1,0 13 0,0 0-1,40 14 1,0-14-1,-27-13 1,1-13-16,39-40 16,-26 13-1,-14 14-15,-26 13 16,13-67 0,-26 54-16,-66-27 15,52 40 1,-52 13-1,26 39 1,53 1 0,53 13-1,13-13 1,14-27 0,-67-13-1,66-53 1,-66 0-1,-26-40 1,0 67 0,-66-27-1,52 53-15,1 0 16,-27 66 0,53 80-1,13-93 1,93 224-1,-67-158 1</inkml:trace>
  <inkml:trace contextRef="#ctx0" brushRef="#br0" timeOffset="148180.73">28832 8266 0,'0'0'0,"0"-27"15,-13 1 1,-14 26 0,1 0-16,-67 26 15,40 14 1,27 0-16,-14 26 15,27 26 1,79-12 0,-26-67-1,79 0 1,-13-26 0,-53-14-1,-27-12 1,-26 26-16,0-14 15,-40-13 1,14 27 15,26 26-15,0 1 0,40 12-1,-27-26 1,53 0-1,-40-13-15,27-14 16,-39 14 0,12-26-1,-26-1 1,-40 13 0,14 14-1,-14 0 1,14 13-1,39 13 1,0 0 0,27 1-1,13-1 1,13-13 0,-40-13-16,14 13 15,-27 0 1,14 53 15,-1 13-15,-26-40-1,13 40 1,-13-53-16,-26 1 16,-53-14-1,-1-53 1</inkml:trace>
  <inkml:trace contextRef="#ctx0" brushRef="#br0" timeOffset="148483.23">29533 8226 0,'13'0'16,"-26"0"-16,0 0 47,0 0-32,-27 13 1,0 40 0,27 13-1,26 14 1,14-67-16,12 27 15,1-27 1,26-26 0,-39-1-16</inkml:trace>
  <inkml:trace contextRef="#ctx0" brushRef="#br0" timeOffset="148644.16">29573 8120 0,'0'0'16,"-40"-66"-1,40 53-15,0 39 16,0 14 0,13 132-1,0 79 1,-13-79 0</inkml:trace>
  <inkml:trace contextRef="#ctx0" brushRef="#br0" timeOffset="150045.38">28541 9059 0,'-26'0'16,"26"-13"-1,13 13 32,-13 40-31,0-14-16,0 27 15,0-13 1,0-27-16,0 0 16,0 0-1,0-26 1,13-27 0,14-39-1,39 0 1,-40 39-1,14 14 1,-27 39 0,-13 40-1,0-14 1,0 14 0,0-26-1,0-14 1,26-53 15,14-13-15,-13 40-1,26-13 1,-14 39 0,-26 27-1,1-14 1,-1 40-1,0-53 1,27 1 0,13-28-1,0-25 1,-40 26-16,40-54 16,-53 28-1,0 12 1,-27-12-1,14 39-15,-27 13 16,1 40 0,25 26 15,67-26-15,13-40-1,-39-13-15</inkml:trace>
  <inkml:trace contextRef="#ctx0" brushRef="#br0" timeOffset="150423.4">29374 9020 0,'0'-27'15,"0"54"-15,0-67 16,0 27-16,-13 26 31,0 13-15,13-12-16,0 25 15,0-26 1,26 27 0,-12-40-1,25-13 1,-26-27 0,1-13-1,-28 0 1,-12 27-1,13 39 1,-14 40 0,27-40-16,0 14 15,14 52 1,25-26 0,-26-40-1,1 0-15</inkml:trace>
  <inkml:trace contextRef="#ctx0" brushRef="#br0" timeOffset="150867.71">29586 8980 0,'0'0'0,"0"-13"16,0 39 15,13 27-16,-13-27-15,0-12 16,13 39 0,-13-27-1,0-13 1,0-26 0,27-13-1,-14-1 1,14-26-1,-14 27-15,26-14 16,-25 40 0,-14 53 15,0 13-15,0-13-1,0-27 1,13-1017-1,27 1969 1,-27-978 0,40-39-1,-40 25-15</inkml:trace>
  <inkml:trace contextRef="#ctx0" brushRef="#br0" timeOffset="153470.46">27536 6970 0,'0'0'0,"-53"0"16,80 0-1,105 26 1,40-13 0,185 27-1,159 13 1,-331-40-1,13 14-15,186-1 16,-199-13-16,159 14 16,66-27-1,-159 0 1,-145 0 0,-93 0-1,-13 13 1,-13-13-1,-14 40 1,27 52 0,0 80-1,14-106 1,25 305 0,-12-41-1,-14-224 1,-13 198-1,-13-79 1,-1-172-16,-12 39 16,-27 1-1,27-53 17,12-27-17,1-13-15,-13 13 16,-40 0-1,-80 1 1,-13-14 0,54 0-16,-28-14 15,-382-39 1,316 27-16,-26 0 16,-436-54-1,449 54-15,-343-27 16,410 53-1,-186-13 1,252 13-16</inkml:trace>
  <inkml:trace contextRef="#ctx0" brushRef="#br0" timeOffset="164202.13">20725 16002 0,'0'0'0,"0"-13"16,-14-14-1,14 14 1,0 40 15,-26 65-15,13-39-16,-40 145 31,40-158-15,-1 0-16,1 39 15,0-79 1,13-26 0,13-93-1,0 66-15,1-79 16,12-93-1,1 66 1,39-13 0,0 80-1,-26 78 1,26 80 0,-13 53-1,-40 14 1,-79-14-1,-67-13 17,54-67-17,39-39 1,14-26 0,66-1-1,65-12 1,1 25-1,93 81 1,-173-28 0,14 107-1,-93-1 1,-66-52 0,66-80-1,-132-13 1,158-26-1,1-27-15</inkml:trace>
  <inkml:trace contextRef="#ctx0" brushRef="#br0" timeOffset="164936.88">21479 16121 0,'66'0'16,"-132"0"-16,171-26 15,-105 12 1,-13-38 0,-27-1-1,1 53 1,26 0 0,-40 79-1,39-53-15,-25 93 16,39-92-1,13 65 1,27-39 0,13-66-1,-14-40 1,-12 27-16,-1-27 16,14-40-1,-14 67 1,-12 52-1,-14 1-15,-27 131 32,27-38-17,13-94-15,1-13 16,38 0 0,28-52-1,39-67 1,-40 13-1,27-65 1,-53 52 0,-40 66-1,-53 53 1,-39 40 0,66-39-16,0 12 15,13 67 1,79 26-1,-39-80 1,79 94 0,-93-94-16,-13 14 15,-105-13 1,-67-40 0,-13-40-1,119 14 1,0-27-16</inkml:trace>
  <inkml:trace contextRef="#ctx0" brushRef="#br0" timeOffset="165344.26">22391 16187 0,'0'0'0,"40"13"15,-14 1-15,1 12 16,-41-26 15,1 0-15,26 0-1,40 13 1,-26-13 0,118-13-1,-105 13-15,0-13 16,39-40-1,-66 0 1,-52 0 0,-80 27-1,0 65 1,52 28 0,41 78-1,79 27 1,53-53-1,-53-106 1,-14 0-16</inkml:trace>
  <inkml:trace contextRef="#ctx0" brushRef="#br0" timeOffset="165905.65">21227 16875 0,'0'0'0,"-119"-13"16,27-27 0,65 27-1,54 13 1,184 26-1,279 14 1,171 13 0,-238-27-1,27-26 1,-371-13-16,-39-13 16</inkml:trace>
  <inkml:trace contextRef="#ctx0" brushRef="#br0" timeOffset="166155.79">21227 17258 0,'0'0'0,"-79"53"15,145-53 1,146-26-1,-107 26 1,319-40 0,-266 27-16,1 0 15,304 13 1,-331 0-16,67 13 16,-133 0-16</inkml:trace>
  <inkml:trace contextRef="#ctx0" brushRef="#br0" timeOffset="167626.9">20341 17629 0,'0'0'0,"27"-27"15,-14 1 1,-13 13 0,13-1-16,-39-39 15,-80 53 1,-53 80-1,106-41 1,0 14-16,-53 119 16,80-26-1,52-107 1,120 41 0,-80-67-16,0-13 15,172-26 1,-26-54-1,-93-39 1,-106 80 0,-53-80-1,1 105-15,12 14 16,-92 27 0,93-1-16,-1 1 15,-12 39 1,39 26-1,13-65 1,40-1 0,0-26-1,-27-13-15,54-40 16,-54 40 0,14-66-1,-40 26 1,-14 39-1,41 28 32,39-14-31,40 0 0,0 0-1,-80 0 1,80 66-1,-93-40 1,14 54 0,-27-54-16,-14 14 15,-39-40 1,14-53 15,52-40-15,0 54-16,0-1 15,80-79 1,0 53 0,-14 79-1,-53 27 1,-12-14 0,-14 1-16,13 25 15,-13-25 1,13-14-1,0-13 32,1 0-31,-14 13 0,39 1-1,-12-14-15,39-14 16,13-25-1,-52 25 1,39-65 0,-66 53-1,-40-27 1,14 39-16,-54 28 16,1 25-1,0 80 1,92 14-1,66-41 1,1-52 0,65-14-1,-92-39-15</inkml:trace>
  <inkml:trace contextRef="#ctx0" brushRef="#br0" timeOffset="168042.3">22351 17311 0,'0'0'0,"-185"-79"16,-225-14 0,-158 27-1,356 66 1,-582 133-1,623-54 1,-173 185 0,278-145-16,39 212 15,265-53 1,-92-212 0,687 106-1,-317-172 1,264-106-1,-542 40 1,304-225 0,-396-40-1,-424 40 1,-145 133 0,-410 12-1,542 107-15</inkml:trace>
  <inkml:trace contextRef="#ctx0" brushRef="#br0" timeOffset="168831.84">16651 16690 0,'0'0'0,"40"-53"16,-40 198 15,0-65-15,-13-1-16,-27 199 15,14-1 1,26-38-1,0-187-15</inkml:trace>
  <inkml:trace contextRef="#ctx0" brushRef="#br0" timeOffset="169159.34">16321 17682 0,'0'0'0,"-14"13"15,-12-13-15,-1 13 16,67 27 15,-13-27-15,65 53 0,27 13-1,-39-52 1,39-27-1,-27-66 1,-39 13 0,-27 26-16,1-25 15,-27 38 1,-40 67 0,-26 27-1</inkml:trace>
  <inkml:trace contextRef="#ctx0" brushRef="#br0" timeOffset="171959.12">12379 10911 0,'0'0'16,"14"-27"0,-14 14-16,13-13 15,0-1 1,-26-13-1,-80 14 1,53 26 0,-131 53-1,131-27 1,-26 40 0,66-39-16,0-1 15,106 54 1,-14-54-1,-65-13 1,-27 1-16,0-1 16,-53 26-1,0 14 1,40-26 0,13 26-1,66 0 1,66-1006-1,13 1932 1</inkml:trace>
  <inkml:trace contextRef="#ctx0" brushRef="#br0" timeOffset="172145.97">12525 10977 0,'-13'0'16,"26"0"-16,-13 26 15,53 40 1,-27-39 0,40 39-1,-26-13 1,-14-40-16</inkml:trace>
  <inkml:trace contextRef="#ctx0" brushRef="#br0" timeOffset="172280.34">12604 10950 0,'0'0'0,"-66"93"16,40-40-16,-1 26 16,14-39-16</inkml:trace>
  <inkml:trace contextRef="#ctx0" brushRef="#br0" timeOffset="172688.94">12829 11030 0,'0'0'16,"0"13"-1,0 0-15,0 40 16,0 40-1,0-54-15,0 54 16,0-67 0,0 14-1,0-27 1,0-53 0,0-52-1,0-80 1,13 0-1,14 93 1,-1 39 0,27 53-1,-13 40 1,-40-26-16,0 12 16,-27 27-1,-26-13 1,40-39-16</inkml:trace>
  <inkml:trace contextRef="#ctx0" brushRef="#br0" timeOffset="173030.7">13226 10858 0,'0'0'0,"13"0"16,-26 0-1,-27 13 1,27 0-16,13 0 16,-13 54-1,13-54-15,13 53 16,40-26 0,-27-40-1,40-27 1,0-39-1,-52 0 1,-28-40 0,-65 40-1,-14 53 1,80 26 0,-13 0-16,26 0 0</inkml:trace>
  <inkml:trace contextRef="#ctx0" brushRef="#br0" timeOffset="173347.07">13609 10845 0,'0'0'0,"27"-27"16,-14 14 0,-13-53-1,-13 39 1,-14 14-1,-12 26 1,25 40 0,28 13-1,25-26 1,-26-14-16,14-12 16,39 39-1,-53-14 1,-39-26-1,-1 1 1,-26-41 0</inkml:trace>
  <inkml:trace contextRef="#ctx0" brushRef="#br0" timeOffset="173694.93">13768 10805 0,'26'0'16,"-52"0"-16,52 13 15,-12 14 1,-1-27 15,13 0-15,-12 0-16,25-27 16,1-13-1,-27-13 1,-13 14-1,-13 12-15,-27 14 16,14 13 0,-40 40-1,26 52 1,66 41 0,1-80-1,13-14-15,39 27 16,-26-39-16</inkml:trace>
  <inkml:trace contextRef="#ctx0" brushRef="#br0" timeOffset="174296.99">17524 10845 0,'0'0'0,"79"-80"16,-79-39 0,-52 53-1,12 40-15,-13-1 16,-119 14 0,132-953-16,-39 2011 15,79-913 1,93 14-1,-14-67 1,-39-52 0,13-1-16,26 1 15,-53-27 1,-26-14-16,-26-38 16,-1 38-1,-39-52 1,27 53-1,12 39 1,27 80 0,0-66-16,13 39 15,54 14 1,25-40 0,-52-53-1,-14 0-15</inkml:trace>
  <inkml:trace contextRef="#ctx0" brushRef="#br0" timeOffset="174455.09">17736 11056 0,'0'27'16,"0"-54"-16,0 67 16,0-14-16,26 14 15,1-14 1,-14-26-16,13 0 15,1 0-15</inkml:trace>
  <inkml:trace contextRef="#ctx0" brushRef="#br0" timeOffset="174625.8">17908 11016 0,'-14'-52'16,"28"104"-16,-41-131 15,27 92 1,0 53-1,0 40 1,13-79 0,14 52-1,-14-66-15</inkml:trace>
  <inkml:trace contextRef="#ctx0" brushRef="#br0" timeOffset="175280.3">18093 11069 0,'0'0'16,"-13"-13"-1,13 0 1,0 0 0,13 26-1,0 53 1,0-40-16,14 93 16,-14-79-1,13 39 1,-12-52-1,-28-54 17,-25-65-17,-1-1059 1,27 1971 0,13-952-1,39 92 1,-25 27-16,12 13 15,27 66 1,-40-39-16,0 79 16,-26-67-1,-26 27 1,-1-39 0,27-27-16</inkml:trace>
  <inkml:trace contextRef="#ctx0" brushRef="#br0" timeOffset="175875.66">18384 10858 0,'0'0'0,"13"0"16,-13 26 31,-13 14-32,13-14-15,13 40 16,0-26 0,0-27-16,40 1 31,0-28-15,-26-25-1,-1-27 1,-39-14-1,0 41 1,-1 25-16,1 14 16,-26-13-1,25 13-15,14 13 16,14 1 0,12-1-1,40-13 1,27 0-1,-27-13 1,-53 13 0,27-27-1,-40 14 1,13 26 15,13 27-15,-12 26-1,-1 0 1,-26-40-16,-1-12 16,-12-1-1,13-13-15</inkml:trace>
  <inkml:trace contextRef="#ctx0" brushRef="#br0" timeOffset="176243.98">19058 10845 0,'0'0'16,"0"13"15,13 13-15,1-13-1,12 1 1,1-14-16,26 0 15,-14-14 1,14-25 0,-40-27-1,-26 13 1,-40-13 0,0 66-1,-26 79 1,52 66-1,80 1 1,-13-93 0,106-14-1,-67-52-15</inkml:trace>
  <inkml:trace contextRef="#ctx0" brushRef="#br0" timeOffset="176909">19720 8557 0,'0'-14'15,"0"28"-15,26-67 78,0 26-62,41-78 0,12-15-1,-66 94 1,14-80 0,-27 93-16</inkml:trace>
  <inkml:trace contextRef="#ctx0" brushRef="#br0" timeOffset="177217.95">19733 8173 0,'-13'0'16,"26"0"-16,-26-13 15,39 0 17,-13-1-17,53-25 1,40-14 0,26 13-1,-105 40 1,52 53-1,-13 106 1,-52-93-16</inkml:trace>
  <inkml:trace contextRef="#ctx0" brushRef="#br0" timeOffset="178257.31">5846 9800 0,'0'13'16,"13"-13"-1,0 13 1,0 27 0,14 79-1,-14-79 1,0 79-1,-13-66 1,0-1 0,-13-52-1,13-13-15</inkml:trace>
  <inkml:trace contextRef="#ctx0" brushRef="#br0" timeOffset="178515.37">5793 9707 0,'-13'-66'15,"26"132"-15,-26-145 16,13 92-16,26 93 31,-26-40-15,0 0 0,0-26-1,13-80 16,40-52-15,-26 52 0,105-66-1,-92 93 1,39 39 0</inkml:trace>
  <inkml:trace contextRef="#ctx0" brushRef="#br0" timeOffset="179694.17">10144 4946 0,'0'0'0,"27"-26"16,-14 13-1,-40-27 1,-39 14 0,40 26-1,-67 26 1,40 67 0,40-14-1,66 27 1,66-53-1,26-53 1,-105 0 0,66-53-1,-93 39-15,14-65 16,-41 13 0,-12 40-16,-67-54 31,1 93-16</inkml:trace>
  <inkml:trace contextRef="#ctx0" brushRef="#br0" timeOffset="180170.68">10118 5171 0,'0'0'0,"0"27"15,0-1 1,-14 14-1,-12 26 1,-14 13 0,1 1-1,12-54 1,27-13-16,-13 0 16,13 1-1,0-1 1,53-13-1,13 13 1,0-13 0,-26 13-1,52-13 1,-65 0-16,13-13 16,-27 13-16,0-13 15,13-27 1,-26-26-1,0 40 1,-39-67 0,12 67-16,14-1 15,-53-39 1,53 53-16,-14 13 16,27 13-1</inkml:trace>
  <inkml:trace contextRef="#ctx0" brushRef="#br0" timeOffset="181345.92">22709 4523 0,'0'0'0,"13"-13"16,-13-14-1,-13 1 1,-67 105 15,27 14-15,53-53 0,0 105-1,0-118 1,66 25-1,-39-38-15,65-14 16,-12-66 0,-54 39-1,27-65 1,-53-14 0,-13 40-1,-14 39 1,-25 14-1,-1 39 1,26-12-16</inkml:trace>
  <inkml:trace contextRef="#ctx0" brushRef="#br0" timeOffset="181796.08">22748 4907 0,'-13'13'15,"26"-26"-15,-39 39 16,-14 40 15,27-39-15,-40 65 0,13-12-1,14-14 1,26-40-1,53-13 17,-40-13-17,66 14 1,-13-1 0,-13 0-1,-39-13 1,-1 0-16,0-40 15,0 14 1,0 0-16,-13-67 16,0 66-1,-26-92 1,-40 27 0,-13 52-1,52 40-15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6.161"/>
    </inkml:context>
    <inkml:brush xml:id="br0">
      <inkml:brushProperty name="width" value="0.05" units="cm"/>
      <inkml:brushProperty name="height" value="0.05" units="cm"/>
    </inkml:brush>
  </inkml:definitions>
  <inkml:trace contextRef="#ctx0" brushRef="#br0">88 59 24575,'-1'-3'0,"1"0"0,-1 0 0,0 0 0,0 0 0,0 0 0,0 0 0,0 0 0,-1 0 0,1 1 0,-1-1 0,0 1 0,0-1 0,0 1 0,0 0 0,0 0 0,0-1 0,-3 0 0,4 2 0,0 0 0,0 0 0,0 0 0,0 1 0,0-1 0,0 0 0,0 1 0,0-1 0,0 1 0,0-1 0,-1 1 0,1-1 0,0 1 0,0 0 0,0 0 0,-1 0 0,1 0 0,0 0 0,0 0 0,0 0 0,-1 0 0,1 0 0,0 0 0,0 0 0,0 1 0,-1-1 0,1 1 0,0-1 0,0 1 0,0-1 0,0 1 0,0 0 0,0-1 0,0 1 0,0 0 0,0 0 0,0 0 0,1 0 0,-1-1 0,0 1 0,1 0 0,-1 0 0,-1 2 0,0 3 0,0 0 0,0 0 0,1 0 0,-1 0 0,1 0 0,1 0 0,-1 0 0,1 0 0,0 0 0,0 0 0,2 9 0,3 11 0,9 33 0,-6-32 0,18 67-1365,-19-71-5461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6.476"/>
    </inkml:context>
    <inkml:brush xml:id="br0">
      <inkml:brushProperty name="width" value="0.05" units="cm"/>
      <inkml:brushProperty name="height" value="0.05" units="cm"/>
    </inkml:brush>
  </inkml:definitions>
  <inkml:trace contextRef="#ctx0" brushRef="#br0">1 32 24575,'0'-2'0,"0"-5"0,0-4 0,0 4 0,3 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7.013"/>
    </inkml:context>
    <inkml:brush xml:id="br0">
      <inkml:brushProperty name="width" value="0.05" units="cm"/>
      <inkml:brushProperty name="height" value="0.05" units="cm"/>
    </inkml:brush>
  </inkml:definitions>
  <inkml:trace contextRef="#ctx0" brushRef="#br0">81 85 24575,'-1'0'0,"1"0"0,-1-1 0,0 1 0,0 0 0,1-1 0,-1 1 0,0-1 0,0 1 0,1-1 0,-1 1 0,0-1 0,1 1 0,-1-1 0,1 0 0,-1 1 0,1-1 0,-1 0 0,0-1 0,1 2 0,0-1 0,0 1 0,0-1 0,-1 1 0,1-1 0,0 1 0,0-1 0,-1 1 0,1 0 0,0-1 0,-1 1 0,1-1 0,0 1 0,-1 0 0,1-1 0,0 1 0,-1 0 0,1-1 0,-1 1 0,1 0 0,-1 0 0,1-1 0,-1 1 0,1 0 0,-1 0 0,1 0 0,-1 0 0,1 0 0,-1 0 0,1 0 0,-1 0 0,0 0 0,1 0 0,-1 0 0,1 0 0,-1 0 0,1 0 0,-1 0 0,1 0 0,-1 1 0,1-1 0,-1 0 0,1 0 0,-1 1 0,1-1 0,0 0 0,-1 1 0,1-1 0,-1 0 0,1 1 0,0-1 0,-1 0 0,1 1 0,0-1 0,0 1 0,-1-1 0,1 1 0,-1 0 0,-3 6 0,0 1 0,0-1 0,1 1 0,0 0 0,0-1 0,-3 14 0,-7 51 0,12-65 0,0 3 0,0 0 0,0 1 0,1-1 0,0 0 0,1 0 0,0 1 0,1-1 0,0 0 0,1 0 0,5 15 0,-6-21 0,0 1 0,0-1 0,1 0 0,0 0 0,-1 0 0,1-1 0,0 1 0,1-1 0,-1 1 0,1-1 0,-1 0 0,1 0 0,0-1 0,0 1 0,0-1 0,0 0 0,1 0 0,-1 0 0,1-1 0,-1 1 0,1-1 0,-1 0 0,1-1 0,0 1 0,5-1 0,-5 0 0,1 0 0,0 0 0,-1-1 0,1 0 0,-1 0 0,1-1 0,-1 0 0,0 0 0,1 0 0,-1 0 0,0-1 0,0 0 0,-1 0 0,1 0 0,-1 0 0,1-1 0,-1 0 0,0 0 0,0 0 0,-1 0 0,1-1 0,-1 0 0,0 1 0,4-11 0,-2 6 0,-2 0 0,1 0 0,-1 0 0,0-1 0,-1 0 0,0 1 0,-1-1 0,0 0 0,0 0 0,-1 0 0,0 0 0,-1 0 0,-2-14 0,-1 10 0,0-1 0,-1 1 0,-1 0 0,0 0 0,-13-20 0,15 27 0,-1 0 0,1 1 0,-1 0 0,-1 0 0,1 0 0,-1 1 0,0 0 0,0 0 0,0 0 0,-1 1 0,0 0 0,-10-5 0,16 8 0,-1 1 0,0-1 0,0 0 0,0 0 0,0 1 0,1 0 0,-1-1 0,0 1 0,0 0 0,0 0 0,0 0 0,0 0 0,0 0 0,0 0 0,0 0 0,0 1 0,0-1 0,0 1 0,0 0 0,1-1 0,-1 1 0,0 0 0,0 0 0,1 0 0,-3 2 0,2-1 0,1 0 0,0-1 0,0 1 0,0 0 0,1 0 0,-1 0 0,0 0 0,1 0 0,-1 0 0,1 0 0,0 0 0,-1 0 0,1 0 0,0 0 0,0 0 0,1 0 0,-1 0 0,0 0 0,1 0 0,-1 0 0,1 0 0,-1 0 0,1 0 0,1 2 0,2 4 0,0 0 0,0 0 0,0 0 0,1-1 0,1 1 0,8 9 0,-12-15 0,0 0 0,0 0 0,0 0 0,0-1 0,0 1 0,0-1 0,0 1 0,1-1 0,-1 0 0,0 0 0,1 0 0,-1 0 0,1 0 0,0 0 0,-1-1 0,1 1 0,-1-1 0,1 0 0,0 0 0,-1 0 0,1 0 0,0 0 0,-1-1 0,1 1 0,5-2 0,54-26 0,-47 20 0,1 0 0,0 1 0,0 1 0,1 1 0,0 0 0,0 1 0,20-2 0,-34 6 0,0 0 0,0 1 0,0-1 0,0 0 0,-1 1 0,1 0 0,0 0 0,0 0 0,0 0 0,0 0 0,-1 0 0,1 1 0,0-1 0,-1 1 0,1 0 0,-1 0 0,0 0 0,0 0 0,0 0 0,0 0 0,0 0 0,0 1 0,0-1 0,-1 1 0,1 0 0,-1-1 0,0 1 0,0 0 0,2 5 0,1 9 0,0 0 0,-1 0 0,0 1 0,-1 18 0,0-13 0,3 97 0,-4-137 0,1 1 0,1-1 0,1 1 0,0 0 0,1 0 0,8-18 0,-7 20 0,0 0 0,1 1 0,1 0 0,0 0 0,1 0 0,0 1 0,19-18 0,-24 26 0,-1 1 0,1 1 0,-1-1 0,1 1 0,0-1 0,0 1 0,0 0 0,0 0 0,1 1 0,-1-1 0,0 1 0,1 0 0,-1 0 0,10 0 0,-12 1 0,1 1 0,0-1 0,0 1 0,0-1 0,0 1 0,0 0 0,0 0 0,-1 0 0,1 1 0,-1-1 0,1 1 0,-1-1 0,1 1 0,-1 0 0,0 0 0,1 0 0,-1 0 0,-1 0 0,1 1 0,0-1 0,0 1 0,-1-1 0,3 5 0,2 9-151,0 0-1,-1 1 0,0 0 0,-2-1 1,0 1-1,-1 1 0,0-1 1,-2 27-1,0-21-6674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7.481"/>
    </inkml:context>
    <inkml:brush xml:id="br0">
      <inkml:brushProperty name="width" value="0.05" units="cm"/>
      <inkml:brushProperty name="height" value="0.05" units="cm"/>
    </inkml:brush>
  </inkml:definitions>
  <inkml:trace contextRef="#ctx0" brushRef="#br0">381 204 24575,'0'-9'0,"-1"1"0,0 0 0,-1-1 0,0 1 0,-1 0 0,0 0 0,0 0 0,0 1 0,-1-1 0,0 1 0,0-1 0,-1 1 0,0 1 0,-1-1 0,-11-11 0,9 11 0,0 0 0,0 0 0,0 1 0,-1 0 0,0 0 0,0 1 0,-1 1 0,1-1 0,-1 1 0,0 1 0,0 0 0,-16-3 0,21 6 0,0 0 0,0 0 0,1 1 0,-1-1 0,0 1 0,1 0 0,-1 0 0,1 0 0,-1 1 0,1 0 0,-1 0 0,1 0 0,0 0 0,0 1 0,0-1 0,0 1 0,1 0 0,-1 0 0,1 1 0,-1-1 0,1 1 0,0-1 0,1 1 0,-1 0 0,1 0 0,-1 0 0,0 5 0,0-3 0,0-1 0,1 1 0,0 0 0,0-1 0,1 1 0,0 0 0,0 0 0,0 0 0,0 0 0,1 1 0,0-1 0,1 0 0,-1 0 0,1 0 0,0 0 0,1 0 0,-1 0 0,1 0 0,1-1 0,4 10 0,-1-5 0,2-1 0,-1 0 0,1-1 0,1 0 0,0 0 0,0 0 0,13 7 0,76 41 0,-60-36 0,-18-10 0,45 28 0,-59-34 0,-1 0 0,0 1 0,1-1 0,-2 1 0,1 0 0,-1 0 0,0 0 0,7 11 0,-10-15 0,-1 1 0,1-1 0,0 0 0,-1 0 0,1 1 0,-1-1 0,0 0 0,1 1 0,-1-1 0,0 0 0,0 1 0,0-1 0,0 0 0,0 1 0,0-1 0,0 1 0,0-1 0,0 0 0,-1 1 0,1-1 0,-1 0 0,1 1 0,-1-1 0,1 0 0,-1 0 0,0 0 0,1 1 0,-1-1 0,0 0 0,0 0 0,0 0 0,0 0 0,0 0 0,0-1 0,0 1 0,0 0 0,-1 0 0,1-1 0,0 1 0,0 0 0,-1-1 0,1 0 0,0 1 0,-1-1 0,-1 1 0,-7 1 0,-1 1 0,0-1 0,0-1 0,-14 0 0,24-1 0,-22 1 0,0-2 0,0 0 0,0-2 0,1 0 0,-40-12 0,51 12 0,0-1 0,1 0 0,0-1 0,0 0 0,0 0 0,0-1 0,1 0 0,0-1 0,0 0 0,1 0 0,-1-1 0,2 0 0,-12-15 0,16 19 96,3 3-194,0 0 1,-1 0-1,0 1 1,1-1 0,-1 0-1,1 0 1,-1 0 0,0 1-1,0-1 1,1 0-1,-1 1 1,0-1 0,0 0-1,-2 0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3:48.063"/>
    </inkml:context>
    <inkml:brush xml:id="br0">
      <inkml:brushProperty name="width" value="0.05" units="cm"/>
      <inkml:brushProperty name="height" value="0.05" units="cm"/>
    </inkml:brush>
  </inkml:definitions>
  <inkml:trace contextRef="#ctx0" brushRef="#br0">9 30 24575,'-9'-2'0,"13"-2"0,16-3 0,21 0 0,1 2 0,63 1 0,-61 3 0,805 12-3713,4 40-977,1195 123 256,-1294-104 4488,-359-37-948,-51-7 698,-55-10 304,-233-13-155,92 5 1259,183-14 0,-313 5-695,37-6 1143,-52 7-1528,0-1 0,0 0 0,0 0 0,1 0 1,-1 0-1,0 0 0,0-1 0,-1 1 0,1-1 1,0 0-1,4-4 0,-6 6-59,-1-1 1,0 1 0,1-1-1,-1 1 1,0-1-1,1 0 1,-1 1-1,0-1 1,0 0-1,1 1 1,-1-1-1,0 0 1,0 1 0,0-1-1,0 0 1,0 1-1,0-1 1,0 0-1,0 1 1,0-1-1,0 0 1,0 1-1,-1-1 1,1 0-1,0 1 1,0-1 0,-1 0-1,1 1 1,0-1-1,-1 1 1,1-1-1,-1 1 1,1-1-1,0 1 1,-1-1-1,1 1 1,-1-1 0,0 0-1,-26-16 776,-1 5-365,1 2 0,-50-11 0,1 3-6219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6.743"/>
    </inkml:context>
    <inkml:brush xml:id="br0">
      <inkml:brushProperty name="width" value="0.05" units="cm"/>
      <inkml:brushProperty name="height" value="0.05" units="cm"/>
    </inkml:brush>
  </inkml:definitions>
  <inkml:trace contextRef="#ctx0" brushRef="#br0">47 20 24575,'-3'0'0,"-6"3"0,-6 1 0,4-1 0,6-3 0,7-1 0,9-4 0,5-2 0,9-1 0,0 0-8191</inkml:trace>
  <inkml:trace contextRef="#ctx0" brushRef="#br0" timeOffset="1">30 208 24575,'-3'0'0,"-4"3"0,-3 0 0,2 1 0,6-1 0,9-1 0,9-1 0,11 0 0,6-1 0,-2 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0.891"/>
    </inkml:context>
    <inkml:brush xml:id="br0">
      <inkml:brushProperty name="width" value="0.05" units="cm"/>
      <inkml:brushProperty name="height" value="0.05" units="cm"/>
    </inkml:brush>
  </inkml:definitions>
  <inkml:trace contextRef="#ctx0" brushRef="#br0">49 32 24575,'-4'0'0,"1"-1"0,-1 0 0,0-1 0,0 1 0,1-1 0,-1 1 0,1-1 0,-1 0 0,1-1 0,0 1 0,0 0 0,-3-4 0,6 2 0,7 2 0,10 2 0,182 31 317,-117-16-1158,114 6 0,-172-20-5985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1.219"/>
    </inkml:context>
    <inkml:brush xml:id="br0">
      <inkml:brushProperty name="width" value="0.05" units="cm"/>
      <inkml:brushProperty name="height" value="0.05" units="cm"/>
    </inkml:brush>
  </inkml:definitions>
  <inkml:trace contextRef="#ctx0" brushRef="#br0">50 1 24575,'3'0'0,"0"0"0,1 0 0,-1 0 0,0 1 0,1-1 0,-1 1 0,0 0 0,0 0 0,0 0 0,0 0 0,0 0 0,0 1 0,0-1 0,0 1 0,-1 0 0,1 0 0,0 0 0,-1 0 0,0 1 0,1-1 0,-1 1 0,2 2 0,-2 0 0,0-1 0,0 1 0,0-1 0,-1 1 0,1 0 0,-1 0 0,0-1 0,-1 1 0,1 0 0,-1 0 0,0 0 0,0 0 0,-1 0 0,-1 7 0,-6 26 0,-3-1 0,-1 0 0,-25 53 0,-15 44 0,50-128-227,0 1-1,1-1 1,-1 0-1,2 0 1,-2 9-1,4-1-6598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01.529"/>
    </inkml:context>
    <inkml:brush xml:id="br0">
      <inkml:brushProperty name="width" value="0.05" units="cm"/>
      <inkml:brushProperty name="height" value="0.05" units="cm"/>
    </inkml:brush>
  </inkml:definitions>
  <inkml:trace contextRef="#ctx0" brushRef="#br0">358 48 24575,'-2'0'0,"-5"3"0,-3 1 0,-4 0 0,-1 2 0,-2 3 0,0-1 0,-4 3 0,2-2-8191</inkml:trace>
  <inkml:trace contextRef="#ctx0" brushRef="#br0" timeOffset="1">1 15 24575,'3'0'0,"1"-3"0,2-1 0,4 0 0,3 1 0,1 4 0,2 4 0,4 8 0,7 7 0,5 6 0,3 4 0,4 6 0,4 5 0,-5-4-8191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3.223"/>
    </inkml:context>
    <inkml:brush xml:id="br0">
      <inkml:brushProperty name="width" value="0.05" units="cm"/>
      <inkml:brushProperty name="height" value="0.05" units="cm"/>
    </inkml:brush>
  </inkml:definitions>
  <inkml:trace contextRef="#ctx0" brushRef="#br0">255 19 24575,'-2'0'0,"0"-1"0,0 1 0,-1-1 0,1 1 0,0-1 0,0 0 0,0 0 0,0 0 0,0 0 0,-2-1 0,3 1 0,0 0 0,0 0 0,0 0 0,0 0 0,0 1 0,0-1 0,0 0 0,0 1 0,0-1 0,0 1 0,-1 0 0,1-1 0,0 1 0,0 0 0,-1 0 0,1 0 0,0-1 0,0 1 0,-1 0 0,1 1 0,0-1 0,-1 0 0,1 0 0,0 1 0,0-1 0,0 0 0,-1 1 0,1-1 0,0 1 0,0 0 0,0-1 0,0 1 0,0 0 0,0 0 0,-1 0 0,-1 3 0,-1 1 0,2-1 0,-1 0 0,0 1 0,1-1 0,0 1 0,0 0 0,-2 5 0,-10 45 0,11-40 0,-33 160 0,-23 94 0,54-251 0,-38 152 0,42-168 0,1 0 0,0-1 0,-1 1 0,1 0 0,0 0 0,0-1 0,0 1 0,0 0 0,0 0 0,0 0 0,0-1 0,1 1 0,-1 0 0,1-1 0,-1 1 0,1 0 0,0-1 0,-1 1 0,1 0 0,0-1 0,0 1 0,2 1 0,0-1 0,0 0 0,0 0 0,0-1 0,0 1 0,0-1 0,0 1 0,0-1 0,1 0 0,-1-1 0,7 2 0,44 4 0,0-2 0,89-5 0,-59-1 0,-19 1-1365,-42 1-5461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3.535"/>
    </inkml:context>
    <inkml:brush xml:id="br0">
      <inkml:brushProperty name="width" value="0.05" units="cm"/>
      <inkml:brushProperty name="height" value="0.05" units="cm"/>
    </inkml:brush>
  </inkml:definitions>
  <inkml:trace contextRef="#ctx0" brushRef="#br0">1 22 24575,'3'-3'0,"0"-4"0,4-1 0,0 5 0,-1 4 0,-2 9 0,-1 6 0,-2 2 0,3 1 0,0 4 0,-1 0 0,0 0 0,-2-2 0,0-1 0,0-4-8191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3.845"/>
    </inkml:context>
    <inkml:brush xml:id="br0">
      <inkml:brushProperty name="width" value="0.05" units="cm"/>
      <inkml:brushProperty name="height" value="0.05" units="cm"/>
    </inkml:brush>
  </inkml:definitions>
  <inkml:trace contextRef="#ctx0" brushRef="#br0">0 96 24575,'0'-8'0,"3"-10"0,1-3 0,-1-2 0,0 6 0,-1 9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4.170"/>
    </inkml:context>
    <inkml:brush xml:id="br0">
      <inkml:brushProperty name="width" value="0.05" units="cm"/>
      <inkml:brushProperty name="height" value="0.05" units="cm"/>
    </inkml:brush>
  </inkml:definitions>
  <inkml:trace contextRef="#ctx0" brushRef="#br0">1 1 24575,'1'3'0,"-1"0"0,1 0 0,1 0 0,-1 0 0,0-1 0,1 1 0,-1 0 0,4 3 0,3 8 0,2 13 0,-1-1 0,-1 1 0,-2 1 0,-1 0 0,-1 0 0,1 48 0,31-131 0,-32 48 0,66-99 0,-61 94 0,1 0 0,0 1 0,1 0 0,0 0 0,0 2 0,18-13 0,-27 21 0,1-1 0,0 1 0,-1-1 0,1 1 0,0 0 0,0 0 0,-1 0 0,1 0 0,0 1 0,0-1 0,0 1 0,0 0 0,0-1 0,0 1 0,0 1 0,3-1 0,-4 1 0,0 0 0,0 0 0,0 0 0,0 0 0,0 0 0,-1 0 0,1 0 0,0 1 0,-1-1 0,1 0 0,-1 1 0,1 0 0,-1-1 0,0 1 0,0 0 0,0 0 0,0-1 0,0 1 0,0 0 0,0 0 0,-1 0 0,1 0 0,0 3 0,5 24 0,-1 1 0,1 45 0,-1-10 0,-6-64 0,1 0 0,0 1 0,1-1 0,-1 0 0,0 0 0,0 1 0,0-1 0,1 0 0,-1 0 0,1 0 0,-1 1 0,1-1 0,-1 0 0,1 0 0,0 0 0,-1 0 0,1 0 0,1 1 0,-1-2 0,-1 0 0,1 0 0,-1 0 0,1 0 0,0 0 0,-1 0 0,1 0 0,-1 0 0,1 0 0,-1-1 0,1 1 0,-1 0 0,1 0 0,0-1 0,-1 1 0,1 0 0,-1-1 0,0 1 0,1 0 0,-1-1 0,1 1 0,-1 0 0,1-1 0,-1 1 0,0-1 0,1 0 0,5-8 0,0 0 0,9-19 0,-11 22 0,11-22 0,2 0 0,0 1 0,2 1 0,28-29 0,-44 52 0,0 0 0,0 0 0,1 0 0,-1 1 0,1-1 0,0 1 0,-1 0 0,6-2 0,-8 4 0,-1-1 0,1 1 0,0 0 0,0 0 0,0-1 0,0 1 0,0 0 0,0 0 0,0 0 0,0 0 0,0 0 0,0 0 0,0 1 0,0-1 0,0 0 0,0 0 0,0 1 0,0-1 0,0 0 0,0 1 0,0-1 0,0 1 0,-1-1 0,1 1 0,0 0 0,0-1 0,-1 1 0,1 0 0,0 0 0,-1-1 0,1 1 0,0 0 0,-1 0 0,1 0 0,-1 0 0,0 0 0,1-1 0,-1 1 0,0 0 0,1 2 0,4 18 0,-1 1 0,0-1 0,0 42 0,-1-14 0,0-34-1365,0-4-5461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4.854"/>
    </inkml:context>
    <inkml:brush xml:id="br0">
      <inkml:brushProperty name="width" value="0.05" units="cm"/>
      <inkml:brushProperty name="height" value="0.05" units="cm"/>
    </inkml:brush>
  </inkml:definitions>
  <inkml:trace contextRef="#ctx0" brushRef="#br0">14 100 24575,'0'0'0,"-1"1"0,0-1 0,0 0 0,1 0 0,-1 1 0,0-1 0,1 0 0,-1 1 0,1-1 0,-1 0 0,0 1 0,1-1 0,-1 1 0,1-1 0,-1 1 0,1-1 0,-1 1 0,1 0 0,0-1 0,-1 1 0,1 0 0,0-1 0,-1 1 0,1 0 0,0-1 0,0 1 0,-1 0 0,1-1 0,0 1 0,0 0 0,0 0 0,0-1 0,0 1 0,0 0 0,0 0 0,1-1 0,-1 1 0,0 1 0,0 0 0,1 1 0,-1 0 0,1-1 0,-1 1 0,1-1 0,0 1 0,0-1 0,0 1 0,3 3 0,-1-2 0,1-1 0,1 0 0,-1 0 0,0 0 0,1 0 0,0-1 0,-1 0 0,1 0 0,0 0 0,0 0 0,0-1 0,0 0 0,8 1 0,-4 0 0,1-1 0,0-1 0,0 0 0,-1 0 0,1-1 0,13-2 0,-20 2 0,-1 0 0,1 0 0,0 1 0,0-2 0,0 1 0,-1 0 0,1 0 0,-1-1 0,1 0 0,-1 1 0,0-1 0,1 0 0,-1 0 0,0 0 0,0-1 0,0 1 0,-1 0 0,1-1 0,-1 1 0,1-1 0,-1 1 0,0-1 0,0 0 0,0 0 0,0 0 0,0 1 0,-1-1 0,1 0 0,-1 0 0,0 0 0,0 0 0,0 0 0,0-3 0,-1 1 0,1 0 0,-1 0 0,-1 0 0,1 0 0,0 0 0,-1 1 0,0-1 0,0 1 0,-1-1 0,1 1 0,-1 0 0,0 0 0,0 0 0,0 0 0,-1 0 0,1 1 0,-1-1 0,-7-4 0,6 5 0,0 0 0,0 1 0,0-1 0,0 1 0,-1 1 0,1-1 0,-1 1 0,1-1 0,-1 2 0,1-1 0,-1 0 0,-8 2 0,10-1 0,1 1 0,0-1 0,-1 1 0,1 0 0,0 0 0,-1 1 0,1-1 0,0 1 0,0-1 0,0 1 0,0 0 0,1 0 0,-1 0 0,0 1 0,1-1 0,0 1 0,-1-1 0,1 1 0,0 0 0,0 0 0,-2 4 0,0 0 0,1 1 0,-1 0 0,1-1 0,1 1 0,-1 0 0,2 1 0,-1-1 0,1 0 0,0 0 0,0 1 0,2 11 0,0-10 0,1 0 0,0 0 0,0-1 0,1 1 0,1-1 0,0 1 0,0-1 0,1 0 0,6 9 0,-6-10 0,5 9 0,1 0 0,19 21 0,-28-36-45,0-1-1,0 0 1,0 0-1,0 0 1,-1 0-1,1 0 1,1 0-1,-1 0 1,0-1-1,0 1 1,0-1-1,0 1 1,0-1-1,0 0 1,1 0-1,-1 0 1,0 0-1,0 0 1,0 0-1,1-1 1,-1 1-1,0-1 1,0 0-1,0 1 0,0-1 1,0 0-1,0 0 1,0 0-1,2-3 1,7-2-6781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5.167"/>
    </inkml:context>
    <inkml:brush xml:id="br0">
      <inkml:brushProperty name="width" value="0.05" units="cm"/>
      <inkml:brushProperty name="height" value="0.05" units="cm"/>
    </inkml:brush>
  </inkml:definitions>
  <inkml:trace contextRef="#ctx0" brushRef="#br0">4 1 24575,'-3'0'0,"2"0"0,2 3 0,2 1 0,2 2 0,2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5.936"/>
    </inkml:context>
    <inkml:brush xml:id="br0">
      <inkml:brushProperty name="width" value="0.05" units="cm"/>
      <inkml:brushProperty name="height" value="0.05" units="cm"/>
    </inkml:brush>
  </inkml:definitions>
  <inkml:trace contextRef="#ctx0" brushRef="#br0">242 539 24575,'0'-15'0,"0"3"0,0-1 0,0 0 0,-1 0 0,-1 1 0,-5-23 0,6 33 0,0-1 0,0 1 0,0-1 0,0 1 0,-1 0 0,1 0 0,-1 0 0,1 0 0,-1 0 0,0 0 0,1 0 0,-1 0 0,0 0 0,0 1 0,-1-1 0,1 1 0,0 0 0,0 0 0,-1 0 0,1 0 0,-1 0 0,1 0 0,-1 0 0,1 1 0,-1-1 0,1 1 0,-1 0 0,0 0 0,1 0 0,-1 0 0,1 0 0,-1 1 0,1-1 0,-6 2 0,1 0 0,0 0 0,0 1 0,0-1 0,0 1 0,0 1 0,1 0 0,0 0 0,-1 0 0,2 0 0,-8 7 0,5-3 0,0-1 0,1 2 0,0-1 0,1 1 0,0 0 0,0 0 0,-5 12 0,8-15 0,1 1 0,-1-1 0,1 1 0,0-1 0,1 1 0,0 0 0,0 0 0,0 0 0,1 0 0,0 0 0,1 10 0,0-13 0,0 1 0,0-1 0,1 0 0,-1 1 0,1-1 0,0 0 0,0 0 0,1 0 0,-1 0 0,1 0 0,0-1 0,0 1 0,0-1 0,0 0 0,1 0 0,-1 0 0,1 0 0,5 3 0,-3-3 0,0 0 0,-1 0 0,1-1 0,1 1 0,-1-1 0,0-1 0,1 1 0,-1-1 0,0 0 0,1-1 0,-1 1 0,1-1 0,0-1 0,-1 1 0,1-1 0,-1 0 0,0-1 0,1 1 0,-1-1 0,0-1 0,0 1 0,11-7 0,-6 3 0,-1-1 0,0 0 0,0-1 0,-1 0 0,1-1 0,-2 0 0,1 0 0,-2-1 0,1 0 0,-1 0 0,6-13 0,5-15 0,-1 0 0,-2-1 0,-2-1 0,11-56 0,-15 43 0,-2 0 0,1-106 0,-9 144 0,-2 19 0,2-4 0,1 1 0,0 0 0,-1 0 0,1 0 0,-1 0 0,0 0 0,1 0 0,-1-1 0,0 1 0,1 0 0,-1-1 0,0 1 0,0 0 0,0-1 0,1 1 0,-1-1 0,0 1 0,0-1 0,0 1 0,0-1 0,0 0 0,0 0 0,0 1 0,0-1 0,0 0 0,0 0 0,0 0 0,0 0 0,-2 0 0,0-1 0,0-1 0,0 1 0,0 0 0,0-1 0,1 0 0,-1 0 0,0 0 0,1 0 0,0 0 0,-1 0 0,1-1 0,0 1 0,-3-5 0,-6-7 0,11 14 0,-1 0 0,1 0 0,0 0 0,0 0 0,0 0 0,0-1 0,0 1 0,0 0 0,0 0 0,-1 0 0,1 0 0,0 0 0,0 0 0,0 0 0,0-1 0,0 1 0,-1 0 0,1 0 0,0 0 0,0 0 0,0 0 0,0 0 0,-1 0 0,1 0 0,0 0 0,0 0 0,0 0 0,-1 0 0,1 0 0,0 0 0,0 0 0,0 0 0,0 0 0,-1 0 0,1 0 0,0 0 0,0 1 0,0-1 0,0 0 0,0 0 0,-1 0 0,1 0 0,0 0 0,0 0 0,0 0 0,0 1 0,0-1 0,0 0 0,-1 0 0,1 0 0,0 0 0,0 0 0,0 1 0,0-1 0,0 0 0,0 0 0,0 0 0,0 0 0,0 1 0,0-1 0,0 0 0,0 0 0,0 0 0,0 1 0,-2 14 0,2-14 0,-27 268 0,8-113 0,-1 35-1365,19-169-5461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7.077"/>
    </inkml:context>
    <inkml:brush xml:id="br0">
      <inkml:brushProperty name="width" value="0.05" units="cm"/>
      <inkml:brushProperty name="height" value="0.05" units="cm"/>
    </inkml:brush>
  </inkml:definitions>
  <inkml:trace contextRef="#ctx0" brushRef="#br0">28 53 24575,'-3'0'0,"-1"-3"0,-2-1 0,-1-2 0,1-4 0,4 0 0,6 2 0,8 2 0,8 3 0,0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6.877"/>
    </inkml:context>
    <inkml:brush xml:id="br0">
      <inkml:brushProperty name="width" value="0.05" units="cm"/>
      <inkml:brushProperty name="height" value="0.05" units="cm"/>
    </inkml:brush>
  </inkml:definitions>
  <inkml:trace contextRef="#ctx0" brushRef="#br0">88 323 24575,'-5'-3'0,"0"0"0,-1-1 0,1 2 0,-1-1 0,0 1 0,0-1 0,0 2 0,0-1 0,0 1 0,0-1 0,-8 1 0,3 3 0,16 4 0,17 4 0,15 0 0,0-2 0,47 4 0,78-1 0,-99-10 0,0-2 0,0-2 0,0-4 0,103-24 0,-163 30 0,0 1 0,0-1 0,0 1 0,0-1 0,0 0 0,-1 0 0,1 0 0,0 0 0,0-1 0,-1 1 0,1-1 0,0 1 0,-1-1 0,0 0 0,1 0 0,-1 0 0,2-3 0,-4 4 0,0 1 0,0-1 0,0 1 0,0-1 0,0 0 0,0 1 0,0-1 0,0 0 0,0 1 0,0-1 0,-1 0 0,1 1 0,0-1 0,0 1 0,-1-1 0,1 1 0,0-1 0,-1 0 0,1 1 0,-1-1 0,1 1 0,0 0 0,-1-1 0,1 1 0,-1-1 0,1 1 0,-1 0 0,0-1 0,1 1 0,-1 0 0,1-1 0,-2 1 0,-22-10 0,21 9 0,-11-4 0,1 1 0,-1 1 0,0 0 0,0 0 0,0 2 0,0 0 0,-15 0 0,20 2 0,1 0 0,0 1 0,0-1 0,-1 2 0,1-1 0,1 1 0,-1 0 0,0 1 0,1-1 0,-1 2 0,1-1 0,0 1 0,-8 8 0,3-2 0,0 0 0,1 1 0,0 1 0,1 0 0,0 0 0,1 1 0,1 0 0,0 1 0,-6 15 0,12-25 0,0 1 0,0-1 0,0 1 0,1 0 0,0-1 0,0 1 0,1 0 0,-1 0 0,1 0 0,1-1 0,-1 1 0,1 0 0,0 0 0,0-1 0,0 1 0,1 0 0,0-1 0,0 0 0,1 1 0,-1-1 0,1 0 0,0 0 0,1 0 0,-1-1 0,1 1 0,0-1 0,0 0 0,6 6 0,3-1 0,0-1 0,0 0 0,1 0 0,0-2 0,0 0 0,0 0 0,1-1 0,0-1 0,0 0 0,0-1 0,0-1 0,0 0 0,1-2 0,-1 1 0,1-2 0,-1 0 0,19-4 0,-8 1 0,-1-2 0,0-1 0,0-1 0,-1-1 0,0-1 0,0-1 0,-1-1 0,-1-1 0,32-24 0,-44 29 0,4-2 0,-1-1 0,15-16 0,-26 25 0,1-1 0,-1 0 0,0 0 0,0 0 0,0 0 0,0 0 0,0 0 0,0 0 0,-1-1 0,0 1 0,0-1 0,0 1 0,0-1 0,0 1 0,-1-1 0,1-6 0,-1 9 0,0-1 0,-1 1 0,1-1 0,0 1 0,-1-1 0,1 1 0,-1 0 0,0-1 0,1 1 0,-1 0 0,0 0 0,0-1 0,0 1 0,0 0 0,0 0 0,0 0 0,0 0 0,0 0 0,0 0 0,-2 0 0,0-1 0,0 0 0,0 1 0,0 0 0,-1 0 0,1 0 0,-1 0 0,1 0 0,-5 0 0,-2 1 0,1 0 0,0 0 0,-1 1 0,1 0 0,-15 4 0,14-2 0,1 1 0,0-1 0,0 2 0,1-1 0,-15 11 0,21-14 0,0 0 0,-1 1 0,1 0 0,0-1 0,0 1 0,0 0 0,1 0 0,-1 0 0,0 0 0,1 0 0,-1 0 0,1 1 0,0-1 0,0 0 0,0 1 0,0-1 0,0 1 0,0-1 0,1 1 0,-1 0 0,1-1 0,0 1 0,0 0 0,0-1 0,0 6 0,1-5 0,1-1 0,-1 1 0,1 0 0,0-1 0,-1 1 0,1 0 0,0-1 0,1 0 0,-1 0 0,0 0 0,1 0 0,-1 0 0,1 0 0,-1 0 0,1-1 0,0 1 0,0-1 0,0 0 0,0 0 0,0 0 0,6 1 0,0 0 0,1 0 0,0-1 0,-1 0 0,1 0 0,17-2 0,-18 0 0,0 0 0,0-1 0,-1 0 0,1-1 0,0 0 0,-1 0 0,0-1 0,0 0 0,0 0 0,0-1 0,-1 0 0,13-10 0,-11 6 0,-1-1 0,1 1 0,-1-2 0,-1 1 0,0-1 0,-1 0 0,0 0 0,5-13 0,1-10 0,-2 0 0,-1-1 0,-2 0 0,-2 0 0,3-52 0,-8 79 0,1-3 0,0 1 0,-1-1 0,0 1 0,0-1 0,-2 1 0,1-1 0,-6-18 0,7 29 0,0-1 0,0 0 0,0 1 0,-1-1 0,1 1 0,0-1 0,0 0 0,0 1 0,-1-1 0,1 1 0,0-1 0,-1 1 0,1-1 0,0 1 0,-1-1 0,1 1 0,-1 0 0,1-1 0,-1 1 0,1-1 0,-1 1 0,1 0 0,-1 0 0,1-1 0,-1 1 0,0 0 0,1 0 0,-2-1 0,1 2 0,1-1 0,-1 1 0,0-1 0,1 1 0,-1-1 0,0 1 0,1-1 0,-1 1 0,0 0 0,1-1 0,-1 1 0,1 0 0,-1 0 0,1-1 0,-1 1 0,1 2 0,-13 37 0,2 20 0,2 0 0,3 0 0,3 1 0,7 96 0,-2-133-682,7 28-1,-1-24-6143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7.267"/>
    </inkml:context>
    <inkml:brush xml:id="br0">
      <inkml:brushProperty name="width" value="0.05" units="cm"/>
      <inkml:brushProperty name="height" value="0.05" units="cm"/>
    </inkml:brush>
  </inkml:definitions>
  <inkml:trace contextRef="#ctx0" brushRef="#br0">301 206 24575,'0'-54'0,"-1"-60"0,1 113 0,0-1 0,0 1 0,0-1 0,0 1 0,0-1 0,-1 1 0,1-1 0,0 1 0,-1-1 0,0 1 0,1 0 0,-1-1 0,0 1 0,1 0 0,-1-1 0,0 1 0,0 0 0,0 0 0,0 0 0,0 0 0,0 0 0,-1 0 0,1 0 0,0 0 0,0 0 0,-1 1 0,1-1 0,-1 0 0,1 1 0,0-1 0,-1 1 0,1 0 0,-1-1 0,1 1 0,-1 0 0,1 0 0,-1 0 0,1 0 0,-1 0 0,0 0 0,1 0 0,0 1 0,-4 0 0,-4 2 0,-1-1 0,1 2 0,0-1 0,0 2 0,-13 7 0,11-5 0,0 0 0,0 1 0,1 0 0,0 1 0,0 0 0,1 1 0,0 0 0,-12 18 0,18-23 0,0 0 0,0 0 0,1 0 0,0 0 0,0 1 0,0-1 0,1 1 0,-1 0 0,1-1 0,1 1 0,-1 0 0,1 0 0,0 0 0,0-1 0,0 1 0,1 0 0,0 0 0,1-1 0,-1 1 0,1-1 0,0 1 0,3 5 0,5 7 0,2 0 0,1-1 0,0-1 0,1 0 0,0 0 0,24 19 0,-16-16 0,-1 2 0,25 32 0,-44-50 0,0-1 0,0 1 0,0 0 0,-1 0 0,1 0 0,-1 0 0,0 0 0,0 0 0,0 0 0,0 0 0,-1 0 0,1 5 0,-1-7 0,0 1 0,-1 0 0,1-1 0,0 1 0,-1 0 0,1-1 0,-1 1 0,0-1 0,0 1 0,1-1 0,-1 1 0,0-1 0,0 1 0,0-1 0,0 0 0,-1 0 0,1 1 0,0-1 0,0 0 0,-1 0 0,1 0 0,-1-1 0,1 1 0,-1 0 0,-1 0 0,-6 3 0,-1-1 0,1 0 0,-1-1 0,1 0 0,-1 0 0,-14 0 0,-60-3 0,77 1 0,-7-1-341,0-1 0,0 0-1,-14-4 1,1-2-6485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7.570"/>
    </inkml:context>
    <inkml:brush xml:id="br0">
      <inkml:brushProperty name="width" value="0.05" units="cm"/>
      <inkml:brushProperty name="height" value="0.05" units="cm"/>
    </inkml:brush>
  </inkml:definitions>
  <inkml:trace contextRef="#ctx0" brushRef="#br0">78 66 24575,'5'0'0,"0"-1"0,-1 0 0,1 1 0,0-2 0,0 1 0,-1 0 0,9-4 0,-12 4 0,0 1 0,1-1 0,-1 0 0,0 1 0,1-1 0,-1 0 0,0 0 0,0 0 0,0 0 0,0 0 0,0 0 0,0 0 0,0 0 0,0-1 0,0 1 0,0 0 0,-1 0 0,1-1 0,0 1 0,-1 0 0,1-1 0,-1 1 0,0-1 0,1 1 0,-1-1 0,0 1 0,0-1 0,0-1 0,0 2 0,0 0 0,0 0 0,0 0 0,-1 0 0,1 0 0,0 1 0,-1-1 0,1 0 0,0 0 0,-1 0 0,1 1 0,-1-1 0,1 0 0,-1 0 0,1 1 0,-1-1 0,0 0 0,1 1 0,-1-1 0,0 1 0,0-1 0,1 1 0,-1-1 0,-1 0 0,0 1 0,0 0 0,0 0 0,1-1 0,-1 1 0,0 0 0,1 1 0,-1-1 0,0 0 0,1 0 0,-1 1 0,0-1 0,-2 2 0,0-1 0,0 1 0,0 0 0,-1 1 0,1-1 0,0 1 0,1-1 0,-1 1 0,-6 7 0,1 2 0,1 1 0,0 0 0,1 1 0,0 0 0,-7 23 0,11-28 0,0 0 0,1 1 0,0-1 0,0 1 0,1 0 0,1-1 0,-1 1 0,2 0 0,2 19 0,-2-25-85,0 0 0,1 1-1,0-1 1,0 0 0,0 0-1,0 0 1,0 0 0,1 0-1,0-1 1,0 1 0,0-1-1,0 0 1,1 1 0,-1-1-1,6 3 1,13 8-6741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8.179"/>
    </inkml:context>
    <inkml:brush xml:id="br0">
      <inkml:brushProperty name="width" value="0.05" units="cm"/>
      <inkml:brushProperty name="height" value="0.05" units="cm"/>
    </inkml:brush>
  </inkml:definitions>
  <inkml:trace contextRef="#ctx0" brushRef="#br0">270 622 24575,'2'-4'0,"-1"-1"0,1 1 0,-1 0 0,1-1 0,-1 0 0,-1 1 0,1-1 0,-1 1 0,1-1 0,-1 0 0,-1 1 0,1-1 0,-1 0 0,1 1 0,-1-1 0,-1 1 0,1-1 0,-1 1 0,1-1 0,-1 1 0,-1 0 0,1 0 0,0 0 0,-1 0 0,0 0 0,0 1 0,-6-7 0,3 6 0,1-1 0,-1 0 0,0 1 0,0 0 0,0 1 0,0-1 0,-1 1 0,0 1 0,1-1 0,-1 1 0,0 0 0,0 0 0,0 1 0,0 0 0,0 0 0,-1 1 0,-11 1 0,15 0 0,0 0 0,-1 0 0,1 1 0,0 0 0,0-1 0,0 2 0,0-1 0,0 0 0,0 1 0,1 0 0,-1 0 0,1 0 0,0 0 0,0 0 0,0 1 0,-4 5 0,-1 3 0,0 0 0,1 1 0,-10 24 0,16-34 0,-1 1 0,1-1 0,0 1 0,0-1 0,1 1 0,-1-1 0,1 1 0,-1 0 0,1-1 0,0 1 0,1 0 0,-1-1 0,1 1 0,-1-1 0,1 1 0,0-1 0,0 1 0,1-1 0,2 7 0,-1-7 0,-1 0 0,1 0 0,0 0 0,0 0 0,0 0 0,0 0 0,0-1 0,0 0 0,1 0 0,-1 0 0,1 0 0,0 0 0,-1-1 0,1 1 0,0-1 0,0 0 0,0 0 0,4 0 0,-3-1 0,-1 1 0,0-1 0,0 0 0,1 0 0,-1-1 0,0 1 0,0-1 0,1 0 0,-1 0 0,0 0 0,0 0 0,0-1 0,0 0 0,0 0 0,-1 0 0,1 0 0,0-1 0,-1 1 0,0-1 0,0 0 0,0 0 0,4-4 0,3-7 0,0 0 0,-1-1 0,0 0 0,8-21 0,9-14 0,-26 49 0,1 1 0,-1-1 0,0 1 0,0-1 0,1 1 0,-1-1 0,0 1 0,0-1 0,1 1 0,-1 0 0,1-1 0,-1 1 0,0-1 0,1 1 0,-1 0 0,1 0 0,-1-1 0,1 1 0,-1 0 0,1 0 0,-1-1 0,1 1 0,0 0 0,4 9 0,-2 23 0,-3-30 0,-1 56 0,0-35 0,0-1 0,6 44 0,-4-63 0,-1 0 0,1 1 0,-1-1 0,1 0 0,0 0 0,0-1 0,1 1 0,-1 0 0,1 0 0,-1-1 0,1 1 0,0 0 0,0-1 0,0 0 0,0 1 0,0-1 0,0 0 0,1 0 0,-1 0 0,1-1 0,0 1 0,-1-1 0,1 1 0,0-1 0,0 0 0,3 1 0,0-1 0,-1 0 0,1-1 0,0 0 0,-1 0 0,1 0 0,-1-1 0,1 0 0,0 0 0,-1 0 0,1-1 0,-1 1 0,0-2 0,9-3 0,-2 0 0,0-1 0,-1 0 0,1-1 0,-1-1 0,-1 0 0,0 0 0,0-1 0,-1 0 0,14-18 0,-12 10 0,-1 1 0,0-1 0,-2-1 0,0 1 0,10-37 0,-6 2 0,-3-1 0,-2 0 0,-1-106 0,-6 156 0,1-20 0,-1 0 0,-1 0 0,-1 0 0,-2 1 0,-6-27 0,10 49 0,0 0 0,0 0 0,-1 1 0,1-1 0,0 0 0,0 0 0,-1 0 0,1 1 0,-1-1 0,1 0 0,-1 0 0,1 1 0,-1-1 0,1 0 0,-1 1 0,0-1 0,1 1 0,-1-1 0,0 0 0,0 1 0,1 0 0,-1 0 0,1 0 0,-1 1 0,1-1 0,0 0 0,-1 0 0,1 1 0,-1-1 0,1 0 0,0 0 0,-1 1 0,1-1 0,0 0 0,-1 1 0,1-1 0,0 0 0,0 1 0,-1-1 0,1 1 0,0-1 0,0 0 0,0 1 0,-1 0 0,-8 37 0,0 41 0,4 0 0,9 139 0,0-140 0,3 0 0,20 88 0,-19-137-1365,0-8-5461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4:18.638"/>
    </inkml:context>
    <inkml:brush xml:id="br0">
      <inkml:brushProperty name="width" value="0.05" units="cm"/>
      <inkml:brushProperty name="height" value="0.05" units="cm"/>
    </inkml:brush>
  </inkml:definitions>
  <inkml:trace contextRef="#ctx0" brushRef="#br0">192 224 24575,'-11'4'0,"0"-1"0,0 0 0,0 0 0,0-1 0,-1-1 0,1 0 0,-19-1 0,27 0 0,17 9 0,13 2 0,-23-9 0,7 3 0,1-1 0,-1 0 0,1-1 0,0-1 0,18 3 0,-27-5 0,1 0 0,0 0 0,-1-1 0,1 0 0,-1 1 0,1-1 0,-1 0 0,1 0 0,-1-1 0,1 1 0,-1-1 0,0 0 0,0 0 0,0 0 0,0 0 0,0 0 0,0-1 0,-1 1 0,1-1 0,-1 0 0,0 1 0,4-7 0,-2 2 0,-1 1 0,0-1 0,-1 1 0,1-1 0,-1 0 0,-1 0 0,1 0 0,-1 0 0,0 0 0,-1 0 0,0 0 0,0 0 0,0 0 0,-1 0 0,0 0 0,-1 0 0,1 0 0,-1 0 0,-1 1 0,1-1 0,-1 0 0,0 1 0,-1 0 0,1 0 0,-1 0 0,-5-6 0,5 7 0,-1 0 0,1 1 0,-1-1 0,1 1 0,-1 0 0,-1 0 0,1 0 0,0 1 0,-1 0 0,0 0 0,0 0 0,-11-3 0,12 5 0,0 0 0,0 0 0,0 1 0,0-1 0,-1 1 0,1 0 0,0 1 0,0 0 0,-1-1 0,1 1 0,0 1 0,0-1 0,0 1 0,0 0 0,1 0 0,-1 1 0,-5 3 0,2 0 0,0 0 0,1 1 0,-1 0 0,2 0 0,-1 1 0,1 0 0,0 0 0,1 0 0,0 1 0,0 0 0,1 0 0,0 0 0,0 1 0,1-1 0,0 1 0,1 0 0,-2 15 0,2-10 0,1 0 0,0 0 0,1 1 0,1-1 0,0 0 0,1 1 0,1-1 0,0 0 0,1 0 0,11 26 0,-11-32 0,1 0 0,0 0 0,1 0 0,0-1 0,1 0 0,0 0 0,0-1 0,0 0 0,1 0 0,0 0 0,0-1 0,1-1 0,0 1 0,0-1 0,0-1 0,0 0 0,1 0 0,0 0 0,0-2 0,0 1 0,0-1 0,0-1 0,0 1 0,0-2 0,1 0 0,-1 0 0,0 0 0,1-2 0,-1 1 0,0-1 0,0-1 0,0 1 0,0-2 0,-1 1 0,11-7 0,23-14-1365,-4 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3.803"/>
    </inkml:context>
    <inkml:brush xml:id="br0">
      <inkml:brushProperty name="width" value="0.05" units="cm"/>
      <inkml:brushProperty name="height" value="0.05" units="cm"/>
    </inkml:brush>
  </inkml:definitions>
  <inkml:trace contextRef="#ctx0" brushRef="#br0">353 61 24575,'4'-5'0,"0"1"0,-1-1 0,1 0 0,3-7 0,-5 7 0,1 1 0,0 0 0,0-1 0,7-6 0,-10 11 0,0 0 0,0 0 0,0 0 0,0-1 0,0 1 0,1 0 0,-1 0 0,0 0 0,0 0 0,0 0 0,0 0 0,0 0 0,0 0 0,0 0 0,1 0 0,-1 0 0,0 0 0,0 0 0,0 0 0,0 0 0,0 0 0,0 0 0,0 0 0,1 0 0,-1 0 0,0 0 0,0 0 0,0 0 0,0 0 0,0 1 0,0-1 0,0 0 0,0 0 0,1 0 0,-1 0 0,0 0 0,0 0 0,0 0 0,0 0 0,0 0 0,0 0 0,0 1 0,0-1 0,0 0 0,0 0 0,0 0 0,0 0 0,0 0 0,0 0 0,3 11 0,-1 11 0,-29 225 0,15-159 0,-145 829 0,127-794 0,-5-2 0,-51 117 0,74-210 0,4-11 0,1-1 0,0 2 0,1-1 0,1 0 0,1 1 0,0 0 0,-1 22 0,5-37 0,1 0 0,-1 1 0,0-1 0,1 0 0,0 0 0,-1 0 0,1 1 0,1-1 0,-1 0 0,0 0 0,1 0 0,0-1 0,-1 1 0,1 0 0,0 0 0,0-1 0,1 0 0,-1 1 0,0-1 0,1 0 0,0 0 0,-1 0 0,1 0 0,3 1 0,4 2 0,1-1 0,-1-1 0,1 1 0,0-2 0,0 1 0,12 0 0,82 6-459,211-11 0,-216-2 167,316-10-1439,696-16-3276,785 59 202,-3 69 4663,-1810-92 885,232 10 3121,-300-16-3541,-9 1 37,1 0 0,-1-1-1,0-1 1,0 1 0,1-1 0,-1 0-1,0-1 1,10-3 0,-17 5-331,1 0-1,-1 0 1,0 0 0,1 0-1,-1 0 1,0 0 0,1-1-1,-1 1 1,0 0 0,0 0-1,1 0 1,-1-1-1,0 1 1,0 0 0,1 0-1,-1 0 1,0-1 0,0 1-1,0 0 1,0-1 0,1 1-1,-1 0 1,0 0 0,0-1-1,0 1 1,0 0 0,0-1-1,0 1 1,0 0-1,0-1 1,0 1 0,0 0-1,0-1 1,0 1 0,0 0-1,0-1 1,0 1 0,0 0-1,0 0 1,0-1 0,0 1-1,0 0 1,-1-1 0,1 1-1,0 0 1,0 0-1,0-1 1,0 1 0,-1 0-1,1 0 1,-1-1 0,-14-10 353,14 11-445,-27-14-5210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4.777"/>
    </inkml:context>
    <inkml:brush xml:id="br0">
      <inkml:brushProperty name="width" value="0.05" units="cm"/>
      <inkml:brushProperty name="height" value="0.05" units="cm"/>
    </inkml:brush>
  </inkml:definitions>
  <inkml:trace contextRef="#ctx0" brushRef="#br0">2 41 24575,'-2'-1'0,"8"-3"0,12-1 0,371-20-92,-318 22-127,1338 0-5819,2 66 466,398 68 4976,-255-16 495,-1449-108 546,128 7 1143,-159-13-28,77-8 0,-142 6-1200,0 1 0,1-2 0,-1 1 0,0-1 0,0 0 0,-1-1 0,1 0 0,12-7 0,-20 10-316,1-1 0,-1 0 0,0 0-1,0 1 1,0-1 0,0 0 0,0 0-1,0 0 1,0 0 0,-1 0 0,1 0-1,0 0 1,0-1 0,-1 1 0,1 0-1,-1 0 1,1 0 0,-1-1 0,0 1 0,1 0-1,-1-1 1,0 1 0,0-2 0,0 1 64,0-1 0,-1 1 1,0 0-1,1 0 0,-1 0 1,0 0-1,0 0 1,0 0-1,0 0 0,0 0 1,-1 0-1,-2-2 1,-2-3 185,-1 1 0,0 0 0,0 0 1,0 1-1,-15-8 0,15 9-294,-2 0 0,1 1 0,0 0 0,-1 0 0,1 1 0,-13-2 0,19 4 0,0-1 0,0 1 0,0 0 0,-1 0 0,1 0 0,0 0 0,0 1 0,0-1 0,0 0 0,0 1 0,0-1 0,0 1 0,0 0 0,0 0 0,0 0 0,0 0 0,0 0 0,1 0 0,-1 0 0,0 1 0,1-1 0,-1 1 0,1-1 0,-1 1 0,1 0 0,0-1 0,0 1 0,0 0 0,0 0 0,0 0 0,0 0 0,0 2 0,-15 54 0,-14 106 0,19-94 0,-67 636 0,60-496 0,3-55 0,-14 178 0,20 0 0,13-283 0,13 65 0,-10-72 0,-6-42 0,-1 0 0,0 0 0,0 0 0,0 0 0,1 0 0,-1 0 0,0 0 0,0 0 0,0 0 0,0 0 0,-1 0 0,1 0 0,0 0 0,0 0 0,-1 0 0,1 0 0,0 0 0,-1 0 0,1-1 0,-1 1 0,1 0 0,-1 0 0,0 0 0,1 0 0,-1-1 0,0 1 0,1 0 0,-1-1 0,0 1 0,0-1 0,0 1 0,1-1 0,-1 1 0,0-1 0,0 1 0,0-1 0,0 0 0,-2 1 0,-3 0 0,0-1 0,0 0 0,0 0 0,0-1 0,-9-1 0,4 0 0,-35-4-1365,1-2-5461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5.823"/>
    </inkml:context>
    <inkml:brush xml:id="br0">
      <inkml:brushProperty name="width" value="0.05" units="cm"/>
      <inkml:brushProperty name="height" value="0.05" units="cm"/>
    </inkml:brush>
  </inkml:definitions>
  <inkml:trace contextRef="#ctx0" brushRef="#br0">244 13 24575,'-34'-6'0,"30"4"0,-1 1 0,1 0 0,0 0 0,0 1 0,-1-1 0,1 1 0,0 0 0,-6 0 0,6 1 0,0 1 0,0-1 0,0 1 0,1-1 0,-1 1 0,0 0 0,1 0 0,0 1 0,-1-1 0,1 1 0,0-1 0,1 1 0,-1 0 0,0 0 0,1 1 0,-1-1 0,1 0 0,0 1 0,-2 3 0,-4 10 0,1 1 0,-9 31 0,11-34 0,-10 41 229,9-31-627,-2 1-1,0-1 1,-12 24-1,12-35-6427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6.134"/>
    </inkml:context>
    <inkml:brush xml:id="br0">
      <inkml:brushProperty name="width" value="0.05" units="cm"/>
      <inkml:brushProperty name="height" value="0.05" units="cm"/>
    </inkml:brush>
  </inkml:definitions>
  <inkml:trace contextRef="#ctx0" brushRef="#br0">0 206 24575,'10'-17'0,"-2"0"0,14-34 0,-18 38 0,0 1 0,1 0 0,1 0 0,0 1 0,1 0 0,0 0 0,15-18 0,-21 28 0,-1 0 0,1 0 0,0 1 0,0-1 0,0 0 0,0 1 0,0-1 0,0 0 0,0 1 0,0-1 0,0 1 0,0-1 0,0 1 0,0 0 0,0 0 0,1-1 0,-1 1 0,0 0 0,0 0 0,0 0 0,0 0 0,1 0 0,-1 0 0,0 1 0,0-1 0,0 0 0,0 1 0,0-1 0,1 0 0,-1 1 0,0-1 0,0 1 0,0 0 0,0-1 0,-1 1 0,1 0 0,0 0 0,0-1 0,0 1 0,0 0 0,-1 0 0,1 0 0,0 0 0,0 2 0,5 6 0,-1 0 0,-1 0 0,0 0 0,4 12 0,-5-14 0,16 51-341,-2 2 0,-2 0-1,12 121 1,-25-151-6485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6.456"/>
    </inkml:context>
    <inkml:brush xml:id="br0">
      <inkml:brushProperty name="width" value="0.05" units="cm"/>
      <inkml:brushProperty name="height" value="0.05" units="cm"/>
    </inkml:brush>
  </inkml:definitions>
  <inkml:trace contextRef="#ctx0" brushRef="#br0">21 84 24575,'-2'-3'0,"-5"-3"0,-1-5 0,5-2 0,4 0 0,6 3 0,11 3 0,7 0 0,8 1 0,8 1 0,-4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37.409"/>
    </inkml:context>
    <inkml:brush xml:id="br0">
      <inkml:brushProperty name="width" value="0.05" units="cm"/>
      <inkml:brushProperty name="height" value="0.05" units="cm"/>
    </inkml:brush>
  </inkml:definitions>
  <inkml:trace contextRef="#ctx0" brushRef="#br0">5 0 24575,'-3'3'0,"2"1"0,4 0 0,4-1 0,8-1 0,3-4 0,7-1 0,6 0 0,-3 0-8191</inkml:trace>
  <inkml:trace contextRef="#ctx0" brushRef="#br0" timeOffset="1">38 239 24575,'-2'0'0,"-5"3"0,3 1 0,4 0 0,8-1 0,6-1 0,6-1 0,6 0 0,-3-1-8191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6.766"/>
    </inkml:context>
    <inkml:brush xml:id="br0">
      <inkml:brushProperty name="width" value="0.05" units="cm"/>
      <inkml:brushProperty name="height" value="0.05" units="cm"/>
    </inkml:brush>
  </inkml:definitions>
  <inkml:trace contextRef="#ctx0" brushRef="#br0">34 27 24575,'-17'207'0,"1"-62"0,16-142 0,0 0 0,0 0 0,0 0 0,0 0 0,0 0 0,1 0 0,1 5 0,-2-8 0,0 0 0,0 0 0,0 0 0,0 0 0,0 0 0,0 0 0,0 0 0,0 1 0,0-1 0,0 0 0,0 0 0,0 0 0,0 0 0,1 0 0,-1 0 0,0 0 0,0 0 0,0 0 0,0 0 0,0 0 0,0 0 0,0 0 0,1 0 0,-1 0 0,0 1 0,0-1 0,0 0 0,0 0 0,0 0 0,0 0 0,1 0 0,-1-1 0,0 1 0,0 0 0,0 0 0,0 0 0,0 0 0,0 0 0,0 0 0,1 0 0,-1 0 0,0 0 0,0 0 0,0 0 0,0 0 0,0 0 0,0 0 0,0 0 0,0-1 0,0 1 0,1 0 0,7-15 0,9-38 0,-3-1 0,-1-1 0,5-59 0,-15 74 0,-3 30 0,0-1 0,1 1 0,1 0 0,4-16 0,-6 25 0,0 1 0,0-1 0,0 1 0,0 0 0,0-1 0,1 1 0,-1-1 0,0 1 0,0-1 0,1 1 0,-1 0 0,0-1 0,1 1 0,-1-1 0,0 1 0,1 0 0,-1 0 0,0-1 0,1 1 0,-1 0 0,1-1 0,-1 1 0,0 0 0,1 0 0,-1 0 0,1 0 0,-1-1 0,1 1 0,-1 0 0,1 0 0,-1 0 0,1 0 0,1 1 0,-1-1 0,0 1 0,0-1 0,1 1 0,-1-1 0,0 1 0,0 0 0,0 0 0,0 0 0,0-1 0,1 3 0,21 29 0,-22-29 17,1 0-1,-1 1 0,0-1 0,0 1 1,0-1-1,0 1 0,-1-1 0,1 1 1,-1-1-1,0 1 0,0 0 0,0-1 1,0 1-1,-1-1 0,0 1 0,1-1 1,-1 1-1,-1-1 0,1 1 0,-2 3 1,-3 2-302,0 0 1,0-1-1,0 1 1,-1-1-1,-13 11 1,5-4-6542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7.081"/>
    </inkml:context>
    <inkml:brush xml:id="br0">
      <inkml:brushProperty name="width" value="0.05" units="cm"/>
      <inkml:brushProperty name="height" value="0.05" units="cm"/>
    </inkml:brush>
  </inkml:definitions>
  <inkml:trace contextRef="#ctx0" brushRef="#br0">21 177 24575,'14'36'0,"-13"-23"0,-1 0 0,0-1 0,-1 1 0,0-1 0,-1 1 0,0-1 0,-5 15 0,-4 27 0,6-12 0,1 66 0,4-112 0,-3-119 0,14-127 0,-9 237 0,0 0 0,0 0 0,1 0 0,1 0 0,0 1 0,9-20 0,-11 29 0,0 0 0,-1 0 0,1 1 0,0-1 0,0 0 0,0 1 0,1-1 0,-1 1 0,1-1 0,-1 1 0,1 0 0,0 0 0,0 1 0,0-1 0,0 0 0,0 1 0,0 0 0,0 0 0,1 0 0,-1 0 0,0 0 0,1 0 0,-1 1 0,0 0 0,1 0 0,-1 0 0,1 0 0,-1 0 0,0 1 0,6 1 0,0 1 0,0 0 0,-1 0 0,1 1 0,-1 1 0,0 0 0,0 0 0,0 0 0,-1 1 0,0 0 0,0 0 0,7 9 0,-11-11 0,0-1 0,-1 1 0,1-1 0,-1 1 0,0 0 0,0 0 0,0 0 0,-1 1 0,1-1 0,-1 0 0,1 6 0,-2-7 0,1 0 0,-1 0 0,-1 0 0,1-1 0,0 1 0,-1 0 0,1 0 0,-1-1 0,0 1 0,0 0 0,0-1 0,0 1 0,-1-1 0,1 1 0,-1-1 0,1 0 0,-1 1 0,0-1 0,-3 3 0,0-1-227,-1 1-1,0-1 1,0-1-1,0 1 1,-11 4-1,-9 3-6598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7.444"/>
    </inkml:context>
    <inkml:brush xml:id="br0">
      <inkml:brushProperty name="width" value="0.05" units="cm"/>
      <inkml:brushProperty name="height" value="0.05" units="cm"/>
    </inkml:brush>
  </inkml:definitions>
  <inkml:trace contextRef="#ctx0" brushRef="#br0">333 108 24575,'0'-3'0,"-1"-1"0,0 0 0,0 1 0,0-1 0,0 1 0,0-1 0,-1 1 0,0-1 0,1 1 0,-1 0 0,-3-3 0,0-1 0,0 0 0,-1 1 0,-10-10 0,11 12 0,-1 1 0,1 0 0,-1 0 0,1 0 0,-1 1 0,0 0 0,0 0 0,0 0 0,0 1 0,0 0 0,-1 0 0,1 0 0,0 1 0,-1 0 0,1 0 0,-8 2 0,1 0 0,1 0 0,0 1 0,0 0 0,1 1 0,-1 0 0,1 1 0,-15 8 0,19-9 0,0 1 0,1-1 0,0 1 0,0 0 0,0 1 0,-8 9 0,12-13 0,1-1 0,0 1 0,0-1 0,0 1 0,0 0 0,0-1 0,0 1 0,1 0 0,-1 0 0,0 0 0,1-1 0,0 1 0,-1 0 0,1 0 0,0 0 0,0 0 0,0 0 0,0 0 0,0 0 0,1 0 0,-1 0 0,0-1 0,1 1 0,0 0 0,-1 0 0,1 0 0,0-1 0,0 1 0,0 0 0,0-1 0,0 1 0,2 1 0,9 9 0,2-1 0,-1-1 0,1 0 0,0-1 0,1 0 0,0-1 0,19 6 0,7 6 0,-12-6 0,44 24 0,-67-34 0,1 0 0,-1 0 0,0 1 0,-1 0 0,1 0 0,-1 1 0,0-1 0,5 8 0,-9-12 0,0 1 0,-1-1 0,1 1 0,-1 0 0,1-1 0,-1 1 0,1-1 0,-1 1 0,0 0 0,0-1 0,0 1 0,0 0 0,0-1 0,0 1 0,0 0 0,-1-1 0,1 1 0,0-1 0,-1 1 0,0-1 0,1 1 0,-1 0 0,0-1 0,0 0 0,0 1 0,1-1 0,-1 0 0,-1 1 0,1-1 0,0 0 0,0 0 0,0 0 0,-1 0 0,1 0 0,-1 0 0,-1 1 0,-5 3 0,-1 0 0,0 0 0,0-1 0,-16 5 0,-2-1-227,0-1-1,-1-1 1,0-1-1,0-2 1,-32 0-1,13-4-6598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7.833"/>
    </inkml:context>
    <inkml:brush xml:id="br0">
      <inkml:brushProperty name="width" value="0.05" units="cm"/>
      <inkml:brushProperty name="height" value="0.05" units="cm"/>
    </inkml:brush>
  </inkml:definitions>
  <inkml:trace contextRef="#ctx0" brushRef="#br0">97 134 24575,'3'2'0,"-1"0"0,1 0 0,0-1 0,0 1 0,0-1 0,0 1 0,0-1 0,0 0 0,0 0 0,0 0 0,0-1 0,1 1 0,-1-1 0,0 1 0,0-1 0,1 0 0,3-1 0,-3 1 0,0 0 0,-1-1 0,1 1 0,0-1 0,-1 0 0,1 0 0,-1-1 0,1 1 0,-1-1 0,0 1 0,1-1 0,-1 0 0,0 0 0,5-5 0,-6 5 0,0-1 0,0 1 0,-1 0 0,1-1 0,0 1 0,-1-1 0,0 1 0,0-1 0,0 0 0,0 1 0,0-1 0,0 0 0,-1 0 0,1 0 0,-1 0 0,0 1 0,0-1 0,0 0 0,0 0 0,0 0 0,-1 0 0,0 0 0,1 1 0,-1-1 0,0 0 0,0 0 0,0 1 0,-1-1 0,1 1 0,-1-1 0,1 1 0,-1-1 0,0 1 0,0 0 0,-2-2 0,1 0 0,-1 2 0,1-1 0,-1 0 0,1 0 0,-1 1 0,0 0 0,0 0 0,0 0 0,0 0 0,0 1 0,0 0 0,-1-1 0,1 2 0,0-1 0,-1 0 0,1 1 0,-1 0 0,1 0 0,-1 0 0,1 0 0,0 1 0,-8 2 0,6-1 17,-1 1-1,1 0 0,-1 1 0,1 0 1,0 0-1,1 0 0,-1 0 0,1 1 1,0 0-1,0 0 0,0 1 0,1-1 1,-1 1-1,2 0 0,-1 0 0,1 1 1,-1-1-1,2 1 0,-1-1 0,-2 13 1,3-12-92,0-1 1,1 1 0,0-1 0,1 1 0,0-1-1,0 1 1,0-1 0,0 1 0,1-1 0,0 1-1,1-1 1,0 1 0,-1-1 0,2 0 0,-1 0-1,1 0 1,0 0 0,0-1 0,1 1 0,0-1-1,0 1 1,6 6 0,9 4-6752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8.169"/>
    </inkml:context>
    <inkml:brush xml:id="br0">
      <inkml:brushProperty name="width" value="0.05" units="cm"/>
      <inkml:brushProperty name="height" value="0.05" units="cm"/>
    </inkml:brush>
  </inkml:definitions>
  <inkml:trace contextRef="#ctx0" brushRef="#br0">33 76 24575,'-32'-69'0,"36"75"0,1-1 0,0 1 0,0-1 0,7 6 0,6 5 0,-1 1 0,-4-5 0,20 25 0,-31-34 0,1 0 0,-1 0 0,0 0 0,0 1 0,-1-1 0,1 0 0,-1 1 0,1-1 0,-1 1 0,0 0 0,-1-1 0,1 1 0,-1 0 0,1 5 0,-1-8 0,0 0 0,0 1 0,0-1 0,-1 0 0,1 1 0,0-1 0,-1 0 0,1 1 0,-1-1 0,1 0 0,-1 0 0,1 1 0,-1-1 0,0 0 0,0 0 0,0 0 0,0 0 0,1 0 0,-1 0 0,0 0 0,-1 0 0,1 0 0,0-1 0,0 1 0,0 0 0,0-1 0,-1 1 0,1-1 0,0 1 0,-1-1 0,1 0 0,0 1 0,-1-1 0,1 0 0,0 0 0,-1 0 0,1 0 0,0 0 0,-1 0 0,1 0 0,0-1 0,-2 1 0,-2-1 0,1 0 0,0-1 0,0 1 0,0-1 0,-1 0 0,1 0 0,1 0 0,-1 0 0,0-1 0,1 1 0,-7-7 0,8 7 13,0-1 0,0 0-1,0 0 1,0 0-1,0 0 1,1 0 0,-1-1-1,1 1 1,0 0 0,0-1-1,0 1 1,1-1 0,-1 1-1,1-1 1,0 1 0,0-1-1,0 1 1,0-1-1,0 1 1,1-1 0,0 1-1,0-1 1,0 1 0,0 0-1,0-1 1,4-5 0,-1 1-184,1 1 0,0-1 1,1 1-1,-1 0 0,1 0 1,1 1-1,-1-1 0,1 2 1,11-8-1,-3 2-6655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8.480"/>
    </inkml:context>
    <inkml:brush xml:id="br0">
      <inkml:brushProperty name="width" value="0.05" units="cm"/>
      <inkml:brushProperty name="height" value="0.05" units="cm"/>
    </inkml:brush>
  </inkml:definitions>
  <inkml:trace contextRef="#ctx0" brushRef="#br0">3 4 24575,'-1'59'0,"-1"-25"0,2 0 0,6 41 0,-6-72 0,1 0 0,-1 0 0,1 0 0,0 0 0,0 0 0,0 0 0,1 0 0,-1 0 0,1 0 0,2 4 0,-4-7 0,0 0 0,1 1 0,-1-1 0,1 0 0,-1 1 0,0-1 0,1 0 0,-1 0 0,1 1 0,-1-1 0,1 0 0,-1 0 0,1 0 0,-1 0 0,1 0 0,-1 1 0,1-1 0,-1 0 0,1 0 0,-1 0 0,0 0 0,1 0 0,-1-1 0,1 1 0,-1 0 0,1 0 0,1-1 0,-1 0 0,1 0 0,-1 0 0,1 0 0,-1 0 0,0 0 0,1 0 0,-1-1 0,0 1 0,0 0 0,1-3 0,11-17 113,-2 0-1,15-41 0,-18 43-452,0 0-1,1 0 1,1 0-1,15-21 1,-17 30-6486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8.809"/>
    </inkml:context>
    <inkml:brush xml:id="br0">
      <inkml:brushProperty name="width" value="0.05" units="cm"/>
      <inkml:brushProperty name="height" value="0.05" units="cm"/>
    </inkml:brush>
  </inkml:definitions>
  <inkml:trace contextRef="#ctx0" brushRef="#br0">1 164 24575,'5'1'0,"1"0"0,-1 0 0,0 0 0,0 1 0,0-1 0,0 1 0,9 5 0,-8-4 0,1 0 0,0 0 0,0-1 0,8 2 0,-1-2 0,1 0 0,-1-1 0,1-1 0,0 0 0,23-4 0,-34 3 0,0 1 0,0-1 0,0 0 0,0 0 0,0 0 0,0-1 0,0 1 0,-1-1 0,1 0 0,-1 0 0,1 0 0,-1-1 0,0 1 0,0-1 0,0 0 0,0 1 0,0-2 0,0 1 0,-1 0 0,0 0 0,1-1 0,-1 1 0,0-1 0,2-7 0,-3 7 0,-1 0 0,1 1 0,-1-1 0,0 0 0,0 1 0,-1-1 0,1 0 0,-1 1 0,1-1 0,-1 1 0,0-1 0,-1 1 0,1-1 0,0 1 0,-1 0 0,-3-6 0,1 4 0,0 0 0,0-1 0,0 1 0,-1 1 0,0-1 0,0 1 0,0 0 0,0 0 0,-9-4 0,10 5 0,0 1 0,0 0 0,-1 0 0,1 1 0,0 0 0,-1-1 0,1 1 0,-1 1 0,0-1 0,1 1 0,-1-1 0,0 1 0,-4 1 0,6 0 0,0-1 0,0 1 0,0 0 0,0 0 0,1 1 0,-1-1 0,0 0 0,1 1 0,-1-1 0,1 1 0,0 0 0,-1 0 0,1 0 0,0 0 0,0 1 0,0-1 0,0 0 0,1 1 0,-1-1 0,1 1 0,-3 4 0,1 4-68,-1 0 0,1-1-1,1 1 1,0 0 0,0 0 0,1 0-1,1 0 1,0 0 0,0 1 0,1-1-1,1 0 1,0 0 0,0-1 0,1 1-1,0 0 1,1-1 0,0 1-1,1-1 1,6 11 0,3-4-6758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49.142"/>
    </inkml:context>
    <inkml:brush xml:id="br0">
      <inkml:brushProperty name="width" value="0.05" units="cm"/>
      <inkml:brushProperty name="height" value="0.05" units="cm"/>
    </inkml:brush>
  </inkml:definitions>
  <inkml:trace contextRef="#ctx0" brushRef="#br0">1 75 24575,'1'0'0,"-1"0"0,1 0 0,-1 0 0,1 0 0,-1 1 0,1-1 0,-1 0 0,1 0 0,-1 1 0,1-1 0,-1 0 0,1 1 0,-1-1 0,0 1 0,1-1 0,-1 0 0,1 1 0,-1-1 0,0 1 0,0-1 0,1 1 0,-1-1 0,0 1 0,0-1 0,0 1 0,1-1 0,-1 2 0,4 17 0,-4-13 0,16 50 0,-11-44 0,-2 0 0,1 0 0,-2 0 0,3 19 0,-5-30 0,0 0 0,0 1 0,0-1 0,0 0 0,-1 0 0,1 1 0,0-1 0,0 0 0,-1 0 0,1 1 0,-1-1 0,1 0 0,-1 0 0,0 0 0,0 0 0,1 1 0,-1-1 0,-1 1 0,1-2 0,1 0 0,-1 1 0,1-1 0,-1 0 0,0 0 0,1 0 0,-1 0 0,1 1 0,-1-1 0,0 0 0,1 0 0,-1 0 0,1 0 0,-1 0 0,0 0 0,1-1 0,-1 1 0,1 0 0,-1 0 0,0 0 0,1-1 0,-1 1 0,1 0 0,-1 0 0,1-1 0,-1 1 0,1 0 0,-1-1 0,1 1 0,-1-1 0,1 1 0,0-1 0,-1 1 0,1-1 0,0 1 0,-1-1 0,1 1 0,0-1 0,0 1 0,-1-2 0,-2-5 0,-1 0 0,1-1 0,1 1 0,0-1 0,0 1 0,0-1 0,1 0 0,0 0 0,0 1 0,1-1 0,0 0 0,1 0 0,0 0 0,0 0 0,0 0 0,1 1 0,0-1 0,1 1 0,0-1 0,0 1 0,0 0 0,1 0 0,0 0 0,0 1 0,1-1 0,0 1 0,0 0 0,7-6 0,-3 6 0,-1 1 0,1 0 0,0 1 0,0 0 0,0 0 0,1 1 0,-1 0 0,1 1 0,0 0 0,0 0 0,0 1 0,12 0 0,-8 1 0,0 0 0,-1 1 0,1 1 0,-1 0 0,1 0 0,-1 2 0,0 0 0,18 7 0,-9 2-1365,-6 0-5461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0.024"/>
    </inkml:context>
    <inkml:brush xml:id="br0">
      <inkml:brushProperty name="width" value="0.05" units="cm"/>
      <inkml:brushProperty name="height" value="0.05" units="cm"/>
    </inkml:brush>
  </inkml:definitions>
  <inkml:trace contextRef="#ctx0" brushRef="#br0">88 249 24575,'-1'-4'0,"-2"8"0,-6 20 0,-8 33 0,-5 46 0,-10 32 0,32-135 0,0 0 0,0 0 0,0 0 0,0 0 0,0 0 0,0 0 0,0 0 0,0 0 0,0 0 0,0 0 0,0 0 0,0 0 0,0 0 0,0-1 0,0 1 0,0 0 0,0 0 0,0 0 0,0 0 0,0 0 0,-1 0 0,1 0 0,0 1 0,0-1 0,0 0 0,0 0 0,0 0 0,0 0 0,0 0 0,0 0 0,0 0 0,0 0 0,0 0 0,0 0 0,0 0 0,0 0 0,0 0 0,0 0 0,0 0 0,0 0 0,0 0 0,0 0 0,0 0 0,0 0 0,0 0 0,-1 0 0,1 0 0,0 0 0,0 0 0,0 1 0,-1-11 0,1-14 0,3-13 0,3 0 0,17-66 0,36-68 0,-56 165 0,34-80 0,-32 75 0,1 0 0,0 1 0,1 0 0,0 1 0,14-15 0,-20 22 0,0 1 0,1-1 0,-1 1 0,1-1 0,0 1 0,0-1 0,-1 1 0,1 0 0,0 0 0,0 0 0,0 0 0,0 1 0,0-1 0,0 0 0,0 1 0,1-1 0,-1 1 0,0 0 0,0 0 0,0 0 0,0 0 0,1 0 0,-1 0 0,0 0 0,0 1 0,0-1 0,0 1 0,0 0 0,0-1 0,0 1 0,0 0 0,0 0 0,0 0 0,0 1 0,0-1 0,-1 0 0,1 1 0,0-1 0,-1 1 0,2 1 0,3 5 0,0 0 0,0 1 0,-1-1 0,0 1 0,-1 0 0,1 0 0,3 15 0,7 28-227,-3 1-1,-2 0 1,-2 1-1,-2 0 1,-2 63-1,-5-89-6598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05:02:50.748"/>
    </inkml:context>
    <inkml:brush xml:id="br0">
      <inkml:brushProperty name="width" value="0.05" units="cm"/>
      <inkml:brushProperty name="height" value="0.05" units="cm"/>
    </inkml:brush>
  </inkml:definitions>
  <inkml:trace contextRef="#ctx0" brushRef="#br0">14 316 24575,'0'-1'0,"0"0"0,-1 0 0,1 0 0,0 0 0,-1 0 0,1 0 0,-1 0 0,1 0 0,-1 1 0,1-1 0,-1 0 0,1 0 0,-2-1 0,1 2 0,1 0 0,-1-1 0,1 1 0,0 0 0,-1-1 0,1 1 0,-1 0 0,1-1 0,0 1 0,-1-1 0,1 1 0,0-1 0,0 1 0,-1-1 0,1 1 0,0-1 0,0 1 0,0-1 0,0 1 0,0-1 0,0 1 0,-1-1 0,1 1 0,0-1 0,1 1 0,-1-1 0,0 1 0,0-1 0,0 0 0,0 1 0,0-1 0,0 1 0,1-1 0,-1 1 0,0-1 0,0 1 0,1 0 0,-1-1 0,0 1 0,1-1 0,-1 1 0,0 0 0,1-1 0,-1 1 0,1 0 0,-1-1 0,0 1 0,1 0 0,-1-1 0,1 1 0,-1 0 0,2 0 0,7-4 0,0 0 0,0 1 0,0 1 0,1 0 0,-1 0 0,15-1 0,2 0 0,22-5 0,10 0 0,-1-3 0,110-35 0,-166 45 0,0 1 0,0-1 0,1 1 0,-1-1 0,0 1 0,0 0 0,1 0 0,-1-1 0,0 1 0,1 0 0,-1 0 0,0 0 0,1 0 0,-1 1 0,2-1 0,-3 0 0,1 1 0,-1-1 0,1 0 0,-1 1 0,0-1 0,1 1 0,-1-1 0,0 0 0,1 1 0,-1-1 0,0 1 0,0-1 0,1 1 0,-1-1 0,0 1 0,0-1 0,0 1 0,0-1 0,0 1 0,0-1 0,0 1 0,0-1 0,0 1 0,0-1 0,0 1 0,0 0 0,-2 6 0,1 0 0,-2 0 0,1-1 0,-6 11 0,1 0 0,-8 23 0,2 2 0,2-1 0,-11 80 0,25-182 0,9-80 0,-12 138 0,6-44 0,3 1 0,1 0 0,20-54 0,-29 97 0,0 0 0,1 0 0,0-1 0,0 1 0,0 1 0,0-1 0,0 0 0,0 0 0,1 1 0,-1 0 0,1-1 0,0 1 0,0 0 0,0 0 0,5-2 0,-3 2 0,0 0 0,0 0 0,1 1 0,-1 0 0,1 0 0,-1 0 0,0 0 0,1 1 0,7 1 0,-3 0 0,0 0 0,-1 1 0,1 0 0,-1 0 0,1 1 0,-1 1 0,0 0 0,0 0 0,0 0 0,-1 1 0,9 7 0,-15-11 0,1 1 0,-1 0 0,0 0 0,0 0 0,0 0 0,0 1 0,0-1 0,0 0 0,-1 1 0,1-1 0,-1 1 0,0 0 0,1-1 0,-1 1 0,0 0 0,-1 0 0,1 0 0,0-1 0,-1 1 0,0 0 0,0 0 0,1 0 0,-2 0 0,1 0 0,0 0 0,-1 0 0,1 0 0,-1 0 0,0 0 0,0-1 0,0 1 0,-3 5 0,-1 1 0,-2 0 0,1 0 0,-1 0 0,0-1 0,-1 0 0,0-1 0,-13 11 0,18-16 0,0 0 0,0 1 0,0-1 0,1 1 0,-1 0 0,1 0 0,0 0 0,0 0 0,-3 5 0,5-7 0,-1 1 0,1-1 0,0 1 0,-1-1 0,1 0 0,0 1 0,0-1 0,0 1 0,0-1 0,0 1 0,0-1 0,1 0 0,-1 1 0,0-1 0,1 1 0,-1-1 0,1 0 0,-1 1 0,1-1 0,0 0 0,0 0 0,-1 1 0,1-1 0,0 0 0,0 0 0,0 0 0,2 1 0,13 13 0,23 31 0,-33-38 0,-1-1 0,0 1 0,-1 0 0,0 0 0,0 0 0,-1 0 0,3 11 0,-5-17 0,-1 1 0,0-1 0,1 1 0,-1-1 0,0 1 0,-1-1 0,1 0 0,0 1 0,-1-1 0,1 1 0,-1-1 0,0 0 0,0 1 0,0-1 0,0 0 0,0 0 0,0 0 0,-1 0 0,1 0 0,-1 0 0,1 0 0,-1 0 0,0-1 0,1 1 0,-1 0 0,0-1 0,0 0 0,-1 1 0,1-1 0,0 0 0,0 0 0,0 0 0,-3 0 0,-4 3 0,0-1 0,0-1 0,0 0 0,0 0 0,-1-1 0,1 0 0,-14-1 0,6-1-227,1-1-1,0-1 1,0-1-1,0 0 1,-19-8-1,3-1-6598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28048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359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693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 id="214748374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12/4/2024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651.png"/><Relationship Id="rId4" Type="http://schemas.openxmlformats.org/officeDocument/2006/relationships/image" Target="../media/image650.png"/></Relationships>
</file>

<file path=ppt/slides/_rels/slide12.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52.png"/></Relationships>
</file>

<file path=ppt/slides/_rels/slide13.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653.png"/></Relationships>
</file>

<file path=ppt/slides/_rels/slide15.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655.png"/><Relationship Id="rId4" Type="http://schemas.openxmlformats.org/officeDocument/2006/relationships/image" Target="../media/image64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56.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658.png"/><Relationship Id="rId4" Type="http://schemas.openxmlformats.org/officeDocument/2006/relationships/image" Target="../media/image65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659.png"/><Relationship Id="rId4" Type="http://schemas.openxmlformats.org/officeDocument/2006/relationships/customXml" Target="../ink/ink644.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664.jpeg"/><Relationship Id="rId3" Type="http://schemas.openxmlformats.org/officeDocument/2006/relationships/image" Target="../media/image659.jpeg"/><Relationship Id="rId7" Type="http://schemas.openxmlformats.org/officeDocument/2006/relationships/image" Target="../media/image663.tiff"/><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662.tiff"/><Relationship Id="rId5" Type="http://schemas.openxmlformats.org/officeDocument/2006/relationships/image" Target="../media/image661.tiff"/><Relationship Id="rId4" Type="http://schemas.openxmlformats.org/officeDocument/2006/relationships/image" Target="../media/image660.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17" Type="http://schemas.openxmlformats.org/officeDocument/2006/relationships/customXml" Target="../ink/ink59.xml"/><Relationship Id="rId21" Type="http://schemas.openxmlformats.org/officeDocument/2006/relationships/image" Target="../media/image21.png"/><Relationship Id="rId324" Type="http://schemas.openxmlformats.org/officeDocument/2006/relationships/image" Target="../media/image172.png"/><Relationship Id="rId531" Type="http://schemas.openxmlformats.org/officeDocument/2006/relationships/image" Target="../media/image275.png"/><Relationship Id="rId170" Type="http://schemas.openxmlformats.org/officeDocument/2006/relationships/image" Target="../media/image95.png"/><Relationship Id="rId268" Type="http://schemas.openxmlformats.org/officeDocument/2006/relationships/image" Target="../media/image144.png"/><Relationship Id="rId475" Type="http://schemas.openxmlformats.org/officeDocument/2006/relationships/image" Target="../media/image247.png"/><Relationship Id="rId32" Type="http://schemas.openxmlformats.org/officeDocument/2006/relationships/customXml" Target="../ink/ink16.xml"/><Relationship Id="rId128" Type="http://schemas.openxmlformats.org/officeDocument/2006/relationships/image" Target="../media/image74.png"/><Relationship Id="rId335" Type="http://schemas.openxmlformats.org/officeDocument/2006/relationships/customXml" Target="../ink/ink168.xml"/><Relationship Id="rId542" Type="http://schemas.openxmlformats.org/officeDocument/2006/relationships/customXml" Target="../ink/ink272.xml"/><Relationship Id="rId181" Type="http://schemas.openxmlformats.org/officeDocument/2006/relationships/customXml" Target="../ink/ink91.xml"/><Relationship Id="rId402" Type="http://schemas.openxmlformats.org/officeDocument/2006/relationships/image" Target="../media/image211.png"/><Relationship Id="rId279" Type="http://schemas.openxmlformats.org/officeDocument/2006/relationships/customXml" Target="../ink/ink140.xml"/><Relationship Id="rId486" Type="http://schemas.openxmlformats.org/officeDocument/2006/relationships/customXml" Target="../ink/ink244.xml"/><Relationship Id="rId43" Type="http://schemas.openxmlformats.org/officeDocument/2006/relationships/image" Target="../media/image32.png"/><Relationship Id="rId139" Type="http://schemas.openxmlformats.org/officeDocument/2006/relationships/customXml" Target="../ink/ink70.xml"/><Relationship Id="rId346" Type="http://schemas.openxmlformats.org/officeDocument/2006/relationships/image" Target="../media/image183.png"/><Relationship Id="rId192" Type="http://schemas.openxmlformats.org/officeDocument/2006/relationships/image" Target="../media/image106.png"/><Relationship Id="rId206" Type="http://schemas.openxmlformats.org/officeDocument/2006/relationships/image" Target="../media/image113.png"/><Relationship Id="rId413" Type="http://schemas.openxmlformats.org/officeDocument/2006/relationships/customXml" Target="../ink/ink207.xml"/><Relationship Id="rId497" Type="http://schemas.openxmlformats.org/officeDocument/2006/relationships/image" Target="../media/image258.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22" Type="http://schemas.openxmlformats.org/officeDocument/2006/relationships/customXml" Target="../ink/ink262.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customXml" Target="../ink/ink81.xml"/><Relationship Id="rId217" Type="http://schemas.openxmlformats.org/officeDocument/2006/relationships/customXml" Target="../ink/ink109.xml"/><Relationship Id="rId399" Type="http://schemas.openxmlformats.org/officeDocument/2006/relationships/customXml" Target="../ink/ink200.xml"/><Relationship Id="rId259" Type="http://schemas.openxmlformats.org/officeDocument/2006/relationships/customXml" Target="../ink/ink130.xml"/><Relationship Id="rId424" Type="http://schemas.openxmlformats.org/officeDocument/2006/relationships/image" Target="../media/image222.png"/><Relationship Id="rId466" Type="http://schemas.openxmlformats.org/officeDocument/2006/relationships/customXml" Target="../ink/ink234.xml"/><Relationship Id="rId23" Type="http://schemas.openxmlformats.org/officeDocument/2006/relationships/image" Target="../media/image22.png"/><Relationship Id="rId119" Type="http://schemas.openxmlformats.org/officeDocument/2006/relationships/customXml" Target="../ink/ink60.xml"/><Relationship Id="rId270" Type="http://schemas.openxmlformats.org/officeDocument/2006/relationships/image" Target="../media/image145.png"/><Relationship Id="rId326" Type="http://schemas.openxmlformats.org/officeDocument/2006/relationships/image" Target="../media/image173.png"/><Relationship Id="rId533" Type="http://schemas.openxmlformats.org/officeDocument/2006/relationships/image" Target="../media/image276.png"/><Relationship Id="rId65" Type="http://schemas.openxmlformats.org/officeDocument/2006/relationships/image" Target="../media/image43.png"/><Relationship Id="rId130" Type="http://schemas.openxmlformats.org/officeDocument/2006/relationships/image" Target="../media/image75.png"/><Relationship Id="rId368" Type="http://schemas.openxmlformats.org/officeDocument/2006/relationships/image" Target="../media/image194.png"/><Relationship Id="rId172" Type="http://schemas.openxmlformats.org/officeDocument/2006/relationships/image" Target="../media/image96.png"/><Relationship Id="rId228" Type="http://schemas.openxmlformats.org/officeDocument/2006/relationships/image" Target="../media/image124.png"/><Relationship Id="rId435" Type="http://schemas.openxmlformats.org/officeDocument/2006/relationships/image" Target="../media/image227.png"/><Relationship Id="rId477" Type="http://schemas.openxmlformats.org/officeDocument/2006/relationships/image" Target="../media/image248.png"/><Relationship Id="rId281" Type="http://schemas.openxmlformats.org/officeDocument/2006/relationships/customXml" Target="../ink/ink141.xml"/><Relationship Id="rId337" Type="http://schemas.openxmlformats.org/officeDocument/2006/relationships/customXml" Target="../ink/ink169.xml"/><Relationship Id="rId502" Type="http://schemas.openxmlformats.org/officeDocument/2006/relationships/customXml" Target="../ink/ink252.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customXml" Target="../ink/ink71.xml"/><Relationship Id="rId379" Type="http://schemas.openxmlformats.org/officeDocument/2006/relationships/customXml" Target="../ink/ink190.xml"/><Relationship Id="rId544" Type="http://schemas.openxmlformats.org/officeDocument/2006/relationships/customXml" Target="../ink/ink273.xml"/><Relationship Id="rId7" Type="http://schemas.openxmlformats.org/officeDocument/2006/relationships/image" Target="../media/image14.png"/><Relationship Id="rId183" Type="http://schemas.openxmlformats.org/officeDocument/2006/relationships/customXml" Target="../ink/ink92.xml"/><Relationship Id="rId239" Type="http://schemas.openxmlformats.org/officeDocument/2006/relationships/customXml" Target="../ink/ink120.xml"/><Relationship Id="rId390" Type="http://schemas.openxmlformats.org/officeDocument/2006/relationships/image" Target="../media/image205.png"/><Relationship Id="rId404" Type="http://schemas.openxmlformats.org/officeDocument/2006/relationships/image" Target="../media/image212.png"/><Relationship Id="rId446" Type="http://schemas.openxmlformats.org/officeDocument/2006/relationships/customXml" Target="../ink/ink224.xml"/><Relationship Id="rId250" Type="http://schemas.openxmlformats.org/officeDocument/2006/relationships/image" Target="../media/image135.png"/><Relationship Id="rId292" Type="http://schemas.openxmlformats.org/officeDocument/2006/relationships/image" Target="../media/image156.png"/><Relationship Id="rId306" Type="http://schemas.openxmlformats.org/officeDocument/2006/relationships/image" Target="../media/image163.png"/><Relationship Id="rId488" Type="http://schemas.openxmlformats.org/officeDocument/2006/relationships/customXml" Target="../ink/ink245.xml"/><Relationship Id="rId45" Type="http://schemas.openxmlformats.org/officeDocument/2006/relationships/image" Target="../media/image33.png"/><Relationship Id="rId87" Type="http://schemas.openxmlformats.org/officeDocument/2006/relationships/image" Target="../media/image54.png"/><Relationship Id="rId110" Type="http://schemas.openxmlformats.org/officeDocument/2006/relationships/image" Target="../media/image65.png"/><Relationship Id="rId348" Type="http://schemas.openxmlformats.org/officeDocument/2006/relationships/image" Target="../media/image184.png"/><Relationship Id="rId513" Type="http://schemas.openxmlformats.org/officeDocument/2006/relationships/image" Target="../media/image266.png"/><Relationship Id="rId152" Type="http://schemas.openxmlformats.org/officeDocument/2006/relationships/image" Target="../media/image86.png"/><Relationship Id="rId194" Type="http://schemas.openxmlformats.org/officeDocument/2006/relationships/image" Target="../media/image107.png"/><Relationship Id="rId208" Type="http://schemas.openxmlformats.org/officeDocument/2006/relationships/image" Target="../media/image114.png"/><Relationship Id="rId415" Type="http://schemas.openxmlformats.org/officeDocument/2006/relationships/customXml" Target="../ink/ink208.xml"/><Relationship Id="rId457" Type="http://schemas.openxmlformats.org/officeDocument/2006/relationships/image" Target="../media/image238.png"/><Relationship Id="rId261" Type="http://schemas.openxmlformats.org/officeDocument/2006/relationships/customXml" Target="../ink/ink131.xml"/><Relationship Id="rId499" Type="http://schemas.openxmlformats.org/officeDocument/2006/relationships/image" Target="../media/image259.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524" Type="http://schemas.openxmlformats.org/officeDocument/2006/relationships/customXml" Target="../ink/ink263.xml"/><Relationship Id="rId98" Type="http://schemas.openxmlformats.org/officeDocument/2006/relationships/customXml" Target="../ink/ink49.xml"/><Relationship Id="rId121" Type="http://schemas.openxmlformats.org/officeDocument/2006/relationships/customXml" Target="../ink/ink61.xml"/><Relationship Id="rId163" Type="http://schemas.openxmlformats.org/officeDocument/2006/relationships/customXml" Target="../ink/ink82.xml"/><Relationship Id="rId219" Type="http://schemas.openxmlformats.org/officeDocument/2006/relationships/customXml" Target="../ink/ink110.xml"/><Relationship Id="rId370" Type="http://schemas.openxmlformats.org/officeDocument/2006/relationships/image" Target="../media/image195.png"/><Relationship Id="rId426" Type="http://schemas.openxmlformats.org/officeDocument/2006/relationships/customXml" Target="../ink/ink214.xml"/><Relationship Id="rId230" Type="http://schemas.openxmlformats.org/officeDocument/2006/relationships/image" Target="../media/image125.png"/><Relationship Id="rId468" Type="http://schemas.openxmlformats.org/officeDocument/2006/relationships/customXml" Target="../ink/ink235.xml"/><Relationship Id="rId25" Type="http://schemas.openxmlformats.org/officeDocument/2006/relationships/image" Target="../media/image23.png"/><Relationship Id="rId67" Type="http://schemas.openxmlformats.org/officeDocument/2006/relationships/image" Target="../media/image44.png"/><Relationship Id="rId272" Type="http://schemas.openxmlformats.org/officeDocument/2006/relationships/image" Target="../media/image146.png"/><Relationship Id="rId328" Type="http://schemas.openxmlformats.org/officeDocument/2006/relationships/image" Target="../media/image174.png"/><Relationship Id="rId535" Type="http://schemas.openxmlformats.org/officeDocument/2006/relationships/image" Target="../media/image277.png"/><Relationship Id="rId132" Type="http://schemas.openxmlformats.org/officeDocument/2006/relationships/image" Target="../media/image76.png"/><Relationship Id="rId174" Type="http://schemas.openxmlformats.org/officeDocument/2006/relationships/image" Target="../media/image97.png"/><Relationship Id="rId381" Type="http://schemas.openxmlformats.org/officeDocument/2006/relationships/customXml" Target="../ink/ink191.xml"/><Relationship Id="rId241" Type="http://schemas.openxmlformats.org/officeDocument/2006/relationships/customXml" Target="../ink/ink121.xml"/><Relationship Id="rId437" Type="http://schemas.openxmlformats.org/officeDocument/2006/relationships/image" Target="../media/image228.png"/><Relationship Id="rId479" Type="http://schemas.openxmlformats.org/officeDocument/2006/relationships/image" Target="../media/image249.png"/><Relationship Id="rId36" Type="http://schemas.openxmlformats.org/officeDocument/2006/relationships/customXml" Target="../ink/ink18.xml"/><Relationship Id="rId283" Type="http://schemas.openxmlformats.org/officeDocument/2006/relationships/customXml" Target="../ink/ink142.xml"/><Relationship Id="rId339" Type="http://schemas.openxmlformats.org/officeDocument/2006/relationships/customXml" Target="../ink/ink170.xml"/><Relationship Id="rId490" Type="http://schemas.openxmlformats.org/officeDocument/2006/relationships/customXml" Target="../ink/ink246.xml"/><Relationship Id="rId504" Type="http://schemas.openxmlformats.org/officeDocument/2006/relationships/customXml" Target="../ink/ink253.xml"/><Relationship Id="rId546" Type="http://schemas.openxmlformats.org/officeDocument/2006/relationships/customXml" Target="../ink/ink274.xml"/><Relationship Id="rId78" Type="http://schemas.openxmlformats.org/officeDocument/2006/relationships/customXml" Target="../ink/ink39.xml"/><Relationship Id="rId101" Type="http://schemas.openxmlformats.org/officeDocument/2006/relationships/image" Target="../media/image61.png"/><Relationship Id="rId143" Type="http://schemas.openxmlformats.org/officeDocument/2006/relationships/customXml" Target="../ink/ink72.xml"/><Relationship Id="rId185" Type="http://schemas.openxmlformats.org/officeDocument/2006/relationships/customXml" Target="../ink/ink93.xml"/><Relationship Id="rId350" Type="http://schemas.openxmlformats.org/officeDocument/2006/relationships/image" Target="../media/image185.png"/><Relationship Id="rId406" Type="http://schemas.openxmlformats.org/officeDocument/2006/relationships/image" Target="../media/image213.png"/><Relationship Id="rId9" Type="http://schemas.openxmlformats.org/officeDocument/2006/relationships/image" Target="../media/image15.png"/><Relationship Id="rId210" Type="http://schemas.openxmlformats.org/officeDocument/2006/relationships/image" Target="../media/image115.png"/><Relationship Id="rId392" Type="http://schemas.openxmlformats.org/officeDocument/2006/relationships/image" Target="../media/image206.png"/><Relationship Id="rId448" Type="http://schemas.openxmlformats.org/officeDocument/2006/relationships/customXml" Target="../ink/ink225.xml"/><Relationship Id="rId252" Type="http://schemas.openxmlformats.org/officeDocument/2006/relationships/image" Target="../media/image136.png"/><Relationship Id="rId294" Type="http://schemas.openxmlformats.org/officeDocument/2006/relationships/image" Target="../media/image157.png"/><Relationship Id="rId308" Type="http://schemas.openxmlformats.org/officeDocument/2006/relationships/image" Target="../media/image164.png"/><Relationship Id="rId515" Type="http://schemas.openxmlformats.org/officeDocument/2006/relationships/image" Target="../media/image267.png"/><Relationship Id="rId47" Type="http://schemas.openxmlformats.org/officeDocument/2006/relationships/image" Target="../media/image34.png"/><Relationship Id="rId89" Type="http://schemas.openxmlformats.org/officeDocument/2006/relationships/image" Target="../media/image55.png"/><Relationship Id="rId112" Type="http://schemas.openxmlformats.org/officeDocument/2006/relationships/image" Target="../media/image66.png"/><Relationship Id="rId154" Type="http://schemas.openxmlformats.org/officeDocument/2006/relationships/image" Target="../media/image87.png"/><Relationship Id="rId361" Type="http://schemas.openxmlformats.org/officeDocument/2006/relationships/customXml" Target="../ink/ink181.xml"/><Relationship Id="rId196" Type="http://schemas.openxmlformats.org/officeDocument/2006/relationships/image" Target="../media/image108.png"/><Relationship Id="rId417" Type="http://schemas.openxmlformats.org/officeDocument/2006/relationships/customXml" Target="../ink/ink209.xml"/><Relationship Id="rId459" Type="http://schemas.openxmlformats.org/officeDocument/2006/relationships/image" Target="../media/image239.png"/><Relationship Id="rId16" Type="http://schemas.openxmlformats.org/officeDocument/2006/relationships/customXml" Target="../ink/ink8.xml"/><Relationship Id="rId221" Type="http://schemas.openxmlformats.org/officeDocument/2006/relationships/customXml" Target="../ink/ink111.xml"/><Relationship Id="rId263" Type="http://schemas.openxmlformats.org/officeDocument/2006/relationships/customXml" Target="../ink/ink132.xml"/><Relationship Id="rId319" Type="http://schemas.openxmlformats.org/officeDocument/2006/relationships/customXml" Target="../ink/ink160.xml"/><Relationship Id="rId470" Type="http://schemas.openxmlformats.org/officeDocument/2006/relationships/customXml" Target="../ink/ink236.xml"/><Relationship Id="rId526" Type="http://schemas.openxmlformats.org/officeDocument/2006/relationships/customXml" Target="../ink/ink264.xml"/><Relationship Id="rId58" Type="http://schemas.openxmlformats.org/officeDocument/2006/relationships/customXml" Target="../ink/ink29.xml"/><Relationship Id="rId123" Type="http://schemas.openxmlformats.org/officeDocument/2006/relationships/customXml" Target="../ink/ink62.xml"/><Relationship Id="rId330" Type="http://schemas.openxmlformats.org/officeDocument/2006/relationships/image" Target="../media/image175.png"/><Relationship Id="rId165" Type="http://schemas.openxmlformats.org/officeDocument/2006/relationships/customXml" Target="../ink/ink83.xml"/><Relationship Id="rId372" Type="http://schemas.openxmlformats.org/officeDocument/2006/relationships/image" Target="../media/image196.png"/><Relationship Id="rId428" Type="http://schemas.openxmlformats.org/officeDocument/2006/relationships/customXml" Target="../ink/ink215.xml"/><Relationship Id="rId232" Type="http://schemas.openxmlformats.org/officeDocument/2006/relationships/image" Target="../media/image126.png"/><Relationship Id="rId274" Type="http://schemas.openxmlformats.org/officeDocument/2006/relationships/image" Target="../media/image147.png"/><Relationship Id="rId481" Type="http://schemas.openxmlformats.org/officeDocument/2006/relationships/image" Target="../media/image250.png"/><Relationship Id="rId27" Type="http://schemas.openxmlformats.org/officeDocument/2006/relationships/image" Target="../media/image24.png"/><Relationship Id="rId69" Type="http://schemas.openxmlformats.org/officeDocument/2006/relationships/image" Target="../media/image45.png"/><Relationship Id="rId134" Type="http://schemas.openxmlformats.org/officeDocument/2006/relationships/image" Target="../media/image77.png"/><Relationship Id="rId537" Type="http://schemas.openxmlformats.org/officeDocument/2006/relationships/image" Target="../media/image278.png"/><Relationship Id="rId80" Type="http://schemas.openxmlformats.org/officeDocument/2006/relationships/customXml" Target="../ink/ink40.xml"/><Relationship Id="rId176" Type="http://schemas.openxmlformats.org/officeDocument/2006/relationships/image" Target="../media/image98.png"/><Relationship Id="rId341" Type="http://schemas.openxmlformats.org/officeDocument/2006/relationships/customXml" Target="../ink/ink171.xml"/><Relationship Id="rId383" Type="http://schemas.openxmlformats.org/officeDocument/2006/relationships/customXml" Target="../ink/ink192.xml"/><Relationship Id="rId439" Type="http://schemas.openxmlformats.org/officeDocument/2006/relationships/image" Target="../media/image229.png"/><Relationship Id="rId201" Type="http://schemas.openxmlformats.org/officeDocument/2006/relationships/customXml" Target="../ink/ink101.xml"/><Relationship Id="rId243" Type="http://schemas.openxmlformats.org/officeDocument/2006/relationships/customXml" Target="../ink/ink122.xml"/><Relationship Id="rId285" Type="http://schemas.openxmlformats.org/officeDocument/2006/relationships/customXml" Target="../ink/ink143.xml"/><Relationship Id="rId450" Type="http://schemas.openxmlformats.org/officeDocument/2006/relationships/customXml" Target="../ink/ink226.xml"/><Relationship Id="rId506" Type="http://schemas.openxmlformats.org/officeDocument/2006/relationships/customXml" Target="../ink/ink254.xml"/><Relationship Id="rId38" Type="http://schemas.openxmlformats.org/officeDocument/2006/relationships/customXml" Target="../ink/ink19.xml"/><Relationship Id="rId103" Type="http://schemas.openxmlformats.org/officeDocument/2006/relationships/image" Target="../media/image62.png"/><Relationship Id="rId310" Type="http://schemas.openxmlformats.org/officeDocument/2006/relationships/image" Target="../media/image165.png"/><Relationship Id="rId492" Type="http://schemas.openxmlformats.org/officeDocument/2006/relationships/customXml" Target="../ink/ink247.xml"/><Relationship Id="rId548" Type="http://schemas.openxmlformats.org/officeDocument/2006/relationships/customXml" Target="../ink/ink275.xml"/><Relationship Id="rId91" Type="http://schemas.openxmlformats.org/officeDocument/2006/relationships/image" Target="../media/image56.png"/><Relationship Id="rId145" Type="http://schemas.openxmlformats.org/officeDocument/2006/relationships/customXml" Target="../ink/ink73.xml"/><Relationship Id="rId187" Type="http://schemas.openxmlformats.org/officeDocument/2006/relationships/customXml" Target="../ink/ink94.xml"/><Relationship Id="rId352" Type="http://schemas.openxmlformats.org/officeDocument/2006/relationships/image" Target="../media/image186.png"/><Relationship Id="rId394" Type="http://schemas.openxmlformats.org/officeDocument/2006/relationships/image" Target="../media/image207.png"/><Relationship Id="rId408" Type="http://schemas.openxmlformats.org/officeDocument/2006/relationships/image" Target="../media/image214.png"/><Relationship Id="rId212" Type="http://schemas.openxmlformats.org/officeDocument/2006/relationships/image" Target="../media/image116.png"/><Relationship Id="rId254" Type="http://schemas.openxmlformats.org/officeDocument/2006/relationships/image" Target="../media/image137.png"/><Relationship Id="rId49" Type="http://schemas.openxmlformats.org/officeDocument/2006/relationships/image" Target="../media/image35.png"/><Relationship Id="rId114" Type="http://schemas.openxmlformats.org/officeDocument/2006/relationships/image" Target="../media/image67.png"/><Relationship Id="rId296" Type="http://schemas.openxmlformats.org/officeDocument/2006/relationships/image" Target="../media/image158.png"/><Relationship Id="rId461" Type="http://schemas.openxmlformats.org/officeDocument/2006/relationships/image" Target="../media/image240.png"/><Relationship Id="rId517" Type="http://schemas.openxmlformats.org/officeDocument/2006/relationships/image" Target="../media/image268.png"/><Relationship Id="rId60" Type="http://schemas.openxmlformats.org/officeDocument/2006/relationships/customXml" Target="../ink/ink30.xml"/><Relationship Id="rId156" Type="http://schemas.openxmlformats.org/officeDocument/2006/relationships/image" Target="../media/image88.png"/><Relationship Id="rId198" Type="http://schemas.openxmlformats.org/officeDocument/2006/relationships/image" Target="../media/image109.png"/><Relationship Id="rId321" Type="http://schemas.openxmlformats.org/officeDocument/2006/relationships/customXml" Target="../ink/ink161.xml"/><Relationship Id="rId363" Type="http://schemas.openxmlformats.org/officeDocument/2006/relationships/customXml" Target="../ink/ink182.xml"/><Relationship Id="rId419" Type="http://schemas.openxmlformats.org/officeDocument/2006/relationships/customXml" Target="../ink/ink210.xml"/><Relationship Id="rId223" Type="http://schemas.openxmlformats.org/officeDocument/2006/relationships/customXml" Target="../ink/ink112.xml"/><Relationship Id="rId430" Type="http://schemas.openxmlformats.org/officeDocument/2006/relationships/customXml" Target="../ink/ink216.xml"/><Relationship Id="rId18" Type="http://schemas.openxmlformats.org/officeDocument/2006/relationships/customXml" Target="../ink/ink9.xml"/><Relationship Id="rId265" Type="http://schemas.openxmlformats.org/officeDocument/2006/relationships/customXml" Target="../ink/ink133.xml"/><Relationship Id="rId472" Type="http://schemas.openxmlformats.org/officeDocument/2006/relationships/customXml" Target="../ink/ink237.xml"/><Relationship Id="rId528" Type="http://schemas.openxmlformats.org/officeDocument/2006/relationships/customXml" Target="../ink/ink265.xml"/><Relationship Id="rId125" Type="http://schemas.openxmlformats.org/officeDocument/2006/relationships/customXml" Target="../ink/ink63.xml"/><Relationship Id="rId167" Type="http://schemas.openxmlformats.org/officeDocument/2006/relationships/customXml" Target="../ink/ink84.xml"/><Relationship Id="rId332" Type="http://schemas.openxmlformats.org/officeDocument/2006/relationships/image" Target="../media/image176.png"/><Relationship Id="rId374" Type="http://schemas.openxmlformats.org/officeDocument/2006/relationships/image" Target="../media/image197.png"/><Relationship Id="rId71" Type="http://schemas.openxmlformats.org/officeDocument/2006/relationships/image" Target="../media/image46.png"/><Relationship Id="rId234" Type="http://schemas.openxmlformats.org/officeDocument/2006/relationships/image" Target="../media/image127.png"/><Relationship Id="rId2" Type="http://schemas.openxmlformats.org/officeDocument/2006/relationships/customXml" Target="../ink/ink1.xml"/><Relationship Id="rId29" Type="http://schemas.openxmlformats.org/officeDocument/2006/relationships/image" Target="../media/image25.png"/><Relationship Id="rId276" Type="http://schemas.openxmlformats.org/officeDocument/2006/relationships/image" Target="../media/image148.png"/><Relationship Id="rId441" Type="http://schemas.openxmlformats.org/officeDocument/2006/relationships/image" Target="../media/image230.png"/><Relationship Id="rId483" Type="http://schemas.openxmlformats.org/officeDocument/2006/relationships/image" Target="../media/image251.png"/><Relationship Id="rId539" Type="http://schemas.openxmlformats.org/officeDocument/2006/relationships/image" Target="../media/image279.png"/><Relationship Id="rId40" Type="http://schemas.openxmlformats.org/officeDocument/2006/relationships/customXml" Target="../ink/ink20.xml"/><Relationship Id="rId136" Type="http://schemas.openxmlformats.org/officeDocument/2006/relationships/image" Target="../media/image78.png"/><Relationship Id="rId178" Type="http://schemas.openxmlformats.org/officeDocument/2006/relationships/image" Target="../media/image99.png"/><Relationship Id="rId301" Type="http://schemas.openxmlformats.org/officeDocument/2006/relationships/customXml" Target="../ink/ink151.xml"/><Relationship Id="rId343" Type="http://schemas.openxmlformats.org/officeDocument/2006/relationships/customXml" Target="../ink/ink172.xml"/><Relationship Id="rId82" Type="http://schemas.openxmlformats.org/officeDocument/2006/relationships/customXml" Target="../ink/ink41.xml"/><Relationship Id="rId203" Type="http://schemas.openxmlformats.org/officeDocument/2006/relationships/customXml" Target="../ink/ink102.xml"/><Relationship Id="rId385" Type="http://schemas.openxmlformats.org/officeDocument/2006/relationships/customXml" Target="../ink/ink193.xml"/><Relationship Id="rId245" Type="http://schemas.openxmlformats.org/officeDocument/2006/relationships/customXml" Target="../ink/ink123.xml"/><Relationship Id="rId287" Type="http://schemas.openxmlformats.org/officeDocument/2006/relationships/customXml" Target="../ink/ink144.xml"/><Relationship Id="rId410" Type="http://schemas.openxmlformats.org/officeDocument/2006/relationships/image" Target="../media/image215.png"/><Relationship Id="rId452" Type="http://schemas.openxmlformats.org/officeDocument/2006/relationships/customXml" Target="../ink/ink227.xml"/><Relationship Id="rId494" Type="http://schemas.openxmlformats.org/officeDocument/2006/relationships/customXml" Target="../ink/ink248.xml"/><Relationship Id="rId508" Type="http://schemas.openxmlformats.org/officeDocument/2006/relationships/customXml" Target="../ink/ink255.xml"/><Relationship Id="rId105" Type="http://schemas.openxmlformats.org/officeDocument/2006/relationships/image" Target="../media/image63.png"/><Relationship Id="rId147" Type="http://schemas.openxmlformats.org/officeDocument/2006/relationships/customXml" Target="../ink/ink74.xml"/><Relationship Id="rId312" Type="http://schemas.openxmlformats.org/officeDocument/2006/relationships/image" Target="../media/image166.png"/><Relationship Id="rId354" Type="http://schemas.openxmlformats.org/officeDocument/2006/relationships/image" Target="../media/image187.png"/><Relationship Id="rId51" Type="http://schemas.openxmlformats.org/officeDocument/2006/relationships/image" Target="../media/image36.png"/><Relationship Id="rId93" Type="http://schemas.openxmlformats.org/officeDocument/2006/relationships/image" Target="../media/image57.png"/><Relationship Id="rId189" Type="http://schemas.openxmlformats.org/officeDocument/2006/relationships/customXml" Target="../ink/ink95.xml"/><Relationship Id="rId396" Type="http://schemas.openxmlformats.org/officeDocument/2006/relationships/image" Target="../media/image208.png"/><Relationship Id="rId214" Type="http://schemas.openxmlformats.org/officeDocument/2006/relationships/image" Target="../media/image117.png"/><Relationship Id="rId256" Type="http://schemas.openxmlformats.org/officeDocument/2006/relationships/image" Target="../media/image138.png"/><Relationship Id="rId298" Type="http://schemas.openxmlformats.org/officeDocument/2006/relationships/image" Target="../media/image159.png"/><Relationship Id="rId421" Type="http://schemas.openxmlformats.org/officeDocument/2006/relationships/customXml" Target="../ink/ink211.xml"/><Relationship Id="rId463" Type="http://schemas.openxmlformats.org/officeDocument/2006/relationships/image" Target="../media/image241.png"/><Relationship Id="rId519" Type="http://schemas.openxmlformats.org/officeDocument/2006/relationships/image" Target="../media/image269.png"/><Relationship Id="rId116" Type="http://schemas.openxmlformats.org/officeDocument/2006/relationships/image" Target="../media/image68.png"/><Relationship Id="rId158" Type="http://schemas.openxmlformats.org/officeDocument/2006/relationships/image" Target="../media/image89.png"/><Relationship Id="rId323" Type="http://schemas.openxmlformats.org/officeDocument/2006/relationships/customXml" Target="../ink/ink162.xml"/><Relationship Id="rId530" Type="http://schemas.openxmlformats.org/officeDocument/2006/relationships/customXml" Target="../ink/ink266.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183.xml"/><Relationship Id="rId225" Type="http://schemas.openxmlformats.org/officeDocument/2006/relationships/customXml" Target="../ink/ink113.xml"/><Relationship Id="rId267" Type="http://schemas.openxmlformats.org/officeDocument/2006/relationships/customXml" Target="../ink/ink134.xml"/><Relationship Id="rId432" Type="http://schemas.openxmlformats.org/officeDocument/2006/relationships/customXml" Target="../ink/ink217.xml"/><Relationship Id="rId474" Type="http://schemas.openxmlformats.org/officeDocument/2006/relationships/customXml" Target="../ink/ink238.xml"/><Relationship Id="rId127" Type="http://schemas.openxmlformats.org/officeDocument/2006/relationships/customXml" Target="../ink/ink64.xml"/><Relationship Id="rId31" Type="http://schemas.openxmlformats.org/officeDocument/2006/relationships/image" Target="../media/image26.png"/><Relationship Id="rId73" Type="http://schemas.openxmlformats.org/officeDocument/2006/relationships/image" Target="../media/image47.png"/><Relationship Id="rId169" Type="http://schemas.openxmlformats.org/officeDocument/2006/relationships/customXml" Target="../ink/ink85.xml"/><Relationship Id="rId334" Type="http://schemas.openxmlformats.org/officeDocument/2006/relationships/image" Target="../media/image177.png"/><Relationship Id="rId376" Type="http://schemas.openxmlformats.org/officeDocument/2006/relationships/image" Target="../media/image198.png"/><Relationship Id="rId541" Type="http://schemas.openxmlformats.org/officeDocument/2006/relationships/image" Target="../media/image280.png"/><Relationship Id="rId4" Type="http://schemas.openxmlformats.org/officeDocument/2006/relationships/customXml" Target="../ink/ink2.xml"/><Relationship Id="rId180" Type="http://schemas.openxmlformats.org/officeDocument/2006/relationships/image" Target="../media/image100.png"/><Relationship Id="rId236" Type="http://schemas.openxmlformats.org/officeDocument/2006/relationships/image" Target="../media/image128.png"/><Relationship Id="rId278" Type="http://schemas.openxmlformats.org/officeDocument/2006/relationships/image" Target="../media/image149.png"/><Relationship Id="rId401" Type="http://schemas.openxmlformats.org/officeDocument/2006/relationships/customXml" Target="../ink/ink201.xml"/><Relationship Id="rId443" Type="http://schemas.openxmlformats.org/officeDocument/2006/relationships/image" Target="../media/image231.png"/><Relationship Id="rId303" Type="http://schemas.openxmlformats.org/officeDocument/2006/relationships/customXml" Target="../ink/ink152.xml"/><Relationship Id="rId485" Type="http://schemas.openxmlformats.org/officeDocument/2006/relationships/image" Target="../media/image25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image" Target="../media/image79.png"/><Relationship Id="rId345" Type="http://schemas.openxmlformats.org/officeDocument/2006/relationships/customXml" Target="../ink/ink173.xml"/><Relationship Id="rId387" Type="http://schemas.openxmlformats.org/officeDocument/2006/relationships/customXml" Target="../ink/ink194.xml"/><Relationship Id="rId510" Type="http://schemas.openxmlformats.org/officeDocument/2006/relationships/customXml" Target="../ink/ink256.xml"/><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customXml" Target="../ink/ink124.xml"/><Relationship Id="rId412" Type="http://schemas.openxmlformats.org/officeDocument/2006/relationships/image" Target="../media/image216.png"/><Relationship Id="rId107" Type="http://schemas.openxmlformats.org/officeDocument/2006/relationships/image" Target="../media/image64.png"/><Relationship Id="rId289" Type="http://schemas.openxmlformats.org/officeDocument/2006/relationships/customXml" Target="../ink/ink145.xml"/><Relationship Id="rId454" Type="http://schemas.openxmlformats.org/officeDocument/2006/relationships/customXml" Target="../ink/ink228.xml"/><Relationship Id="rId496" Type="http://schemas.openxmlformats.org/officeDocument/2006/relationships/customXml" Target="../ink/ink249.xml"/><Relationship Id="rId11" Type="http://schemas.openxmlformats.org/officeDocument/2006/relationships/image" Target="../media/image16.png"/><Relationship Id="rId53" Type="http://schemas.openxmlformats.org/officeDocument/2006/relationships/image" Target="../media/image37.png"/><Relationship Id="rId149" Type="http://schemas.openxmlformats.org/officeDocument/2006/relationships/customXml" Target="../ink/ink75.xml"/><Relationship Id="rId314" Type="http://schemas.openxmlformats.org/officeDocument/2006/relationships/image" Target="../media/image167.png"/><Relationship Id="rId356" Type="http://schemas.openxmlformats.org/officeDocument/2006/relationships/image" Target="../media/image188.png"/><Relationship Id="rId398" Type="http://schemas.openxmlformats.org/officeDocument/2006/relationships/image" Target="../media/image209.png"/><Relationship Id="rId521" Type="http://schemas.openxmlformats.org/officeDocument/2006/relationships/image" Target="../media/image270.png"/><Relationship Id="rId95" Type="http://schemas.openxmlformats.org/officeDocument/2006/relationships/image" Target="../media/image58.png"/><Relationship Id="rId160" Type="http://schemas.openxmlformats.org/officeDocument/2006/relationships/image" Target="../media/image90.png"/><Relationship Id="rId216" Type="http://schemas.openxmlformats.org/officeDocument/2006/relationships/image" Target="../media/image118.png"/><Relationship Id="rId423" Type="http://schemas.openxmlformats.org/officeDocument/2006/relationships/customXml" Target="../ink/ink212.xml"/><Relationship Id="rId258" Type="http://schemas.openxmlformats.org/officeDocument/2006/relationships/image" Target="../media/image139.png"/><Relationship Id="rId465" Type="http://schemas.openxmlformats.org/officeDocument/2006/relationships/image" Target="../media/image242.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image" Target="../media/image69.png"/><Relationship Id="rId325" Type="http://schemas.openxmlformats.org/officeDocument/2006/relationships/customXml" Target="../ink/ink163.xml"/><Relationship Id="rId367" Type="http://schemas.openxmlformats.org/officeDocument/2006/relationships/customXml" Target="../ink/ink184.xml"/><Relationship Id="rId532" Type="http://schemas.openxmlformats.org/officeDocument/2006/relationships/customXml" Target="../ink/ink267.xml"/><Relationship Id="rId171" Type="http://schemas.openxmlformats.org/officeDocument/2006/relationships/customXml" Target="../ink/ink86.xml"/><Relationship Id="rId227" Type="http://schemas.openxmlformats.org/officeDocument/2006/relationships/customXml" Target="../ink/ink114.xml"/><Relationship Id="rId269" Type="http://schemas.openxmlformats.org/officeDocument/2006/relationships/customXml" Target="../ink/ink135.xml"/><Relationship Id="rId434" Type="http://schemas.openxmlformats.org/officeDocument/2006/relationships/customXml" Target="../ink/ink218.xml"/><Relationship Id="rId476" Type="http://schemas.openxmlformats.org/officeDocument/2006/relationships/customXml" Target="../ink/ink239.xml"/><Relationship Id="rId33" Type="http://schemas.openxmlformats.org/officeDocument/2006/relationships/image" Target="../media/image27.png"/><Relationship Id="rId129" Type="http://schemas.openxmlformats.org/officeDocument/2006/relationships/customXml" Target="../ink/ink65.xml"/><Relationship Id="rId280" Type="http://schemas.openxmlformats.org/officeDocument/2006/relationships/image" Target="../media/image150.png"/><Relationship Id="rId336" Type="http://schemas.openxmlformats.org/officeDocument/2006/relationships/image" Target="../media/image178.png"/><Relationship Id="rId501" Type="http://schemas.openxmlformats.org/officeDocument/2006/relationships/image" Target="../media/image260.png"/><Relationship Id="rId543" Type="http://schemas.openxmlformats.org/officeDocument/2006/relationships/image" Target="../media/image281.png"/><Relationship Id="rId75" Type="http://schemas.openxmlformats.org/officeDocument/2006/relationships/image" Target="../media/image48.png"/><Relationship Id="rId140" Type="http://schemas.openxmlformats.org/officeDocument/2006/relationships/image" Target="../media/image80.png"/><Relationship Id="rId182" Type="http://schemas.openxmlformats.org/officeDocument/2006/relationships/image" Target="../media/image101.png"/><Relationship Id="rId378" Type="http://schemas.openxmlformats.org/officeDocument/2006/relationships/image" Target="../media/image199.png"/><Relationship Id="rId403" Type="http://schemas.openxmlformats.org/officeDocument/2006/relationships/customXml" Target="../ink/ink202.xml"/><Relationship Id="rId6" Type="http://schemas.openxmlformats.org/officeDocument/2006/relationships/customXml" Target="../ink/ink3.xml"/><Relationship Id="rId238" Type="http://schemas.openxmlformats.org/officeDocument/2006/relationships/image" Target="../media/image129.png"/><Relationship Id="rId445" Type="http://schemas.openxmlformats.org/officeDocument/2006/relationships/image" Target="../media/image232.png"/><Relationship Id="rId487" Type="http://schemas.openxmlformats.org/officeDocument/2006/relationships/image" Target="../media/image253.png"/><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512" Type="http://schemas.openxmlformats.org/officeDocument/2006/relationships/customXml" Target="../ink/ink257.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customXml" Target="../ink/ink76.xml"/><Relationship Id="rId389" Type="http://schemas.openxmlformats.org/officeDocument/2006/relationships/customXml" Target="../ink/ink195.xml"/><Relationship Id="rId193" Type="http://schemas.openxmlformats.org/officeDocument/2006/relationships/customXml" Target="../ink/ink97.xml"/><Relationship Id="rId207" Type="http://schemas.openxmlformats.org/officeDocument/2006/relationships/customXml" Target="../ink/ink104.xml"/><Relationship Id="rId249" Type="http://schemas.openxmlformats.org/officeDocument/2006/relationships/customXml" Target="../ink/ink125.xml"/><Relationship Id="rId414" Type="http://schemas.openxmlformats.org/officeDocument/2006/relationships/image" Target="../media/image217.png"/><Relationship Id="rId456" Type="http://schemas.openxmlformats.org/officeDocument/2006/relationships/customXml" Target="../ink/ink229.xml"/><Relationship Id="rId498" Type="http://schemas.openxmlformats.org/officeDocument/2006/relationships/customXml" Target="../ink/ink250.xml"/><Relationship Id="rId13" Type="http://schemas.openxmlformats.org/officeDocument/2006/relationships/image" Target="../media/image17.png"/><Relationship Id="rId109" Type="http://schemas.openxmlformats.org/officeDocument/2006/relationships/customXml" Target="../ink/ink55.xml"/><Relationship Id="rId260" Type="http://schemas.openxmlformats.org/officeDocument/2006/relationships/image" Target="../media/image140.png"/><Relationship Id="rId316" Type="http://schemas.openxmlformats.org/officeDocument/2006/relationships/image" Target="../media/image168.png"/><Relationship Id="rId523" Type="http://schemas.openxmlformats.org/officeDocument/2006/relationships/image" Target="../media/image271.png"/><Relationship Id="rId55" Type="http://schemas.openxmlformats.org/officeDocument/2006/relationships/image" Target="../media/image38.png"/><Relationship Id="rId97" Type="http://schemas.openxmlformats.org/officeDocument/2006/relationships/image" Target="../media/image59.png"/><Relationship Id="rId120" Type="http://schemas.openxmlformats.org/officeDocument/2006/relationships/image" Target="../media/image70.png"/><Relationship Id="rId358" Type="http://schemas.openxmlformats.org/officeDocument/2006/relationships/image" Target="../media/image189.png"/><Relationship Id="rId162" Type="http://schemas.openxmlformats.org/officeDocument/2006/relationships/image" Target="../media/image91.png"/><Relationship Id="rId218" Type="http://schemas.openxmlformats.org/officeDocument/2006/relationships/image" Target="../media/image119.png"/><Relationship Id="rId425" Type="http://schemas.openxmlformats.org/officeDocument/2006/relationships/customXml" Target="../ink/ink213.xml"/><Relationship Id="rId467" Type="http://schemas.openxmlformats.org/officeDocument/2006/relationships/image" Target="../media/image243.png"/><Relationship Id="rId271" Type="http://schemas.openxmlformats.org/officeDocument/2006/relationships/customXml" Target="../ink/ink136.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customXml" Target="../ink/ink66.xml"/><Relationship Id="rId327" Type="http://schemas.openxmlformats.org/officeDocument/2006/relationships/customXml" Target="../ink/ink164.xml"/><Relationship Id="rId369" Type="http://schemas.openxmlformats.org/officeDocument/2006/relationships/customXml" Target="../ink/ink185.xml"/><Relationship Id="rId534" Type="http://schemas.openxmlformats.org/officeDocument/2006/relationships/customXml" Target="../ink/ink268.xml"/><Relationship Id="rId173" Type="http://schemas.openxmlformats.org/officeDocument/2006/relationships/customXml" Target="../ink/ink87.xml"/><Relationship Id="rId229" Type="http://schemas.openxmlformats.org/officeDocument/2006/relationships/customXml" Target="../ink/ink115.xml"/><Relationship Id="rId380" Type="http://schemas.openxmlformats.org/officeDocument/2006/relationships/image" Target="../media/image200.png"/><Relationship Id="rId436" Type="http://schemas.openxmlformats.org/officeDocument/2006/relationships/customXml" Target="../ink/ink219.xml"/><Relationship Id="rId240" Type="http://schemas.openxmlformats.org/officeDocument/2006/relationships/image" Target="../media/image130.png"/><Relationship Id="rId478" Type="http://schemas.openxmlformats.org/officeDocument/2006/relationships/customXml" Target="../ink/ink240.xml"/><Relationship Id="rId35" Type="http://schemas.openxmlformats.org/officeDocument/2006/relationships/image" Target="../media/image28.png"/><Relationship Id="rId77" Type="http://schemas.openxmlformats.org/officeDocument/2006/relationships/image" Target="../media/image49.png"/><Relationship Id="rId100" Type="http://schemas.openxmlformats.org/officeDocument/2006/relationships/customXml" Target="../ink/ink50.xml"/><Relationship Id="rId282" Type="http://schemas.openxmlformats.org/officeDocument/2006/relationships/image" Target="../media/image151.png"/><Relationship Id="rId338" Type="http://schemas.openxmlformats.org/officeDocument/2006/relationships/image" Target="../media/image179.png"/><Relationship Id="rId503" Type="http://schemas.openxmlformats.org/officeDocument/2006/relationships/image" Target="../media/image261.png"/><Relationship Id="rId545" Type="http://schemas.openxmlformats.org/officeDocument/2006/relationships/image" Target="../media/image282.png"/><Relationship Id="rId8" Type="http://schemas.openxmlformats.org/officeDocument/2006/relationships/customXml" Target="../ink/ink4.xml"/><Relationship Id="rId142" Type="http://schemas.openxmlformats.org/officeDocument/2006/relationships/image" Target="../media/image81.png"/><Relationship Id="rId184" Type="http://schemas.openxmlformats.org/officeDocument/2006/relationships/image" Target="../media/image102.png"/><Relationship Id="rId391" Type="http://schemas.openxmlformats.org/officeDocument/2006/relationships/customXml" Target="../ink/ink196.xml"/><Relationship Id="rId405" Type="http://schemas.openxmlformats.org/officeDocument/2006/relationships/customXml" Target="../ink/ink203.xml"/><Relationship Id="rId447" Type="http://schemas.openxmlformats.org/officeDocument/2006/relationships/image" Target="../media/image233.png"/><Relationship Id="rId251" Type="http://schemas.openxmlformats.org/officeDocument/2006/relationships/customXml" Target="../ink/ink126.xml"/><Relationship Id="rId489" Type="http://schemas.openxmlformats.org/officeDocument/2006/relationships/image" Target="../media/image254.png"/><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514" Type="http://schemas.openxmlformats.org/officeDocument/2006/relationships/customXml" Target="../ink/ink258.xml"/><Relationship Id="rId88" Type="http://schemas.openxmlformats.org/officeDocument/2006/relationships/customXml" Target="../ink/ink44.xml"/><Relationship Id="rId111" Type="http://schemas.openxmlformats.org/officeDocument/2006/relationships/customXml" Target="../ink/ink56.xml"/><Relationship Id="rId153" Type="http://schemas.openxmlformats.org/officeDocument/2006/relationships/customXml" Target="../ink/ink77.xml"/><Relationship Id="rId195" Type="http://schemas.openxmlformats.org/officeDocument/2006/relationships/customXml" Target="../ink/ink98.xml"/><Relationship Id="rId209" Type="http://schemas.openxmlformats.org/officeDocument/2006/relationships/customXml" Target="../ink/ink105.xml"/><Relationship Id="rId360" Type="http://schemas.openxmlformats.org/officeDocument/2006/relationships/image" Target="../media/image190.png"/><Relationship Id="rId416" Type="http://schemas.openxmlformats.org/officeDocument/2006/relationships/image" Target="../media/image218.png"/><Relationship Id="rId220" Type="http://schemas.openxmlformats.org/officeDocument/2006/relationships/image" Target="../media/image120.png"/><Relationship Id="rId458" Type="http://schemas.openxmlformats.org/officeDocument/2006/relationships/customXml" Target="../ink/ink230.xml"/><Relationship Id="rId15" Type="http://schemas.openxmlformats.org/officeDocument/2006/relationships/image" Target="../media/image18.png"/><Relationship Id="rId57" Type="http://schemas.openxmlformats.org/officeDocument/2006/relationships/image" Target="../media/image39.png"/><Relationship Id="rId262" Type="http://schemas.openxmlformats.org/officeDocument/2006/relationships/image" Target="../media/image141.png"/><Relationship Id="rId318" Type="http://schemas.openxmlformats.org/officeDocument/2006/relationships/image" Target="../media/image169.png"/><Relationship Id="rId525" Type="http://schemas.openxmlformats.org/officeDocument/2006/relationships/image" Target="../media/image272.png"/><Relationship Id="rId99" Type="http://schemas.openxmlformats.org/officeDocument/2006/relationships/image" Target="../media/image60.png"/><Relationship Id="rId122" Type="http://schemas.openxmlformats.org/officeDocument/2006/relationships/image" Target="../media/image71.png"/><Relationship Id="rId164" Type="http://schemas.openxmlformats.org/officeDocument/2006/relationships/image" Target="../media/image92.png"/><Relationship Id="rId371" Type="http://schemas.openxmlformats.org/officeDocument/2006/relationships/customXml" Target="../ink/ink186.xml"/><Relationship Id="rId427" Type="http://schemas.openxmlformats.org/officeDocument/2006/relationships/image" Target="../media/image223.png"/><Relationship Id="rId469" Type="http://schemas.openxmlformats.org/officeDocument/2006/relationships/image" Target="../media/image244.png"/><Relationship Id="rId26" Type="http://schemas.openxmlformats.org/officeDocument/2006/relationships/customXml" Target="../ink/ink13.xml"/><Relationship Id="rId231" Type="http://schemas.openxmlformats.org/officeDocument/2006/relationships/customXml" Target="../ink/ink116.xml"/><Relationship Id="rId273" Type="http://schemas.openxmlformats.org/officeDocument/2006/relationships/customXml" Target="../ink/ink137.xml"/><Relationship Id="rId329" Type="http://schemas.openxmlformats.org/officeDocument/2006/relationships/customXml" Target="../ink/ink165.xml"/><Relationship Id="rId480" Type="http://schemas.openxmlformats.org/officeDocument/2006/relationships/customXml" Target="../ink/ink241.xml"/><Relationship Id="rId536" Type="http://schemas.openxmlformats.org/officeDocument/2006/relationships/customXml" Target="../ink/ink269.xml"/><Relationship Id="rId68" Type="http://schemas.openxmlformats.org/officeDocument/2006/relationships/customXml" Target="../ink/ink34.xml"/><Relationship Id="rId133" Type="http://schemas.openxmlformats.org/officeDocument/2006/relationships/customXml" Target="../ink/ink67.xml"/><Relationship Id="rId175" Type="http://schemas.openxmlformats.org/officeDocument/2006/relationships/customXml" Target="../ink/ink88.xml"/><Relationship Id="rId340" Type="http://schemas.openxmlformats.org/officeDocument/2006/relationships/image" Target="../media/image180.png"/><Relationship Id="rId200" Type="http://schemas.openxmlformats.org/officeDocument/2006/relationships/image" Target="../media/image110.png"/><Relationship Id="rId382" Type="http://schemas.openxmlformats.org/officeDocument/2006/relationships/image" Target="../media/image201.png"/><Relationship Id="rId438" Type="http://schemas.openxmlformats.org/officeDocument/2006/relationships/customXml" Target="../ink/ink220.xml"/><Relationship Id="rId242" Type="http://schemas.openxmlformats.org/officeDocument/2006/relationships/image" Target="../media/image131.png"/><Relationship Id="rId284" Type="http://schemas.openxmlformats.org/officeDocument/2006/relationships/image" Target="../media/image152.png"/><Relationship Id="rId491" Type="http://schemas.openxmlformats.org/officeDocument/2006/relationships/image" Target="../media/image255.png"/><Relationship Id="rId505" Type="http://schemas.openxmlformats.org/officeDocument/2006/relationships/image" Target="../media/image262.png"/><Relationship Id="rId37" Type="http://schemas.openxmlformats.org/officeDocument/2006/relationships/image" Target="../media/image29.png"/><Relationship Id="rId79" Type="http://schemas.openxmlformats.org/officeDocument/2006/relationships/image" Target="../media/image50.png"/><Relationship Id="rId102" Type="http://schemas.openxmlformats.org/officeDocument/2006/relationships/customXml" Target="../ink/ink51.xml"/><Relationship Id="rId144" Type="http://schemas.openxmlformats.org/officeDocument/2006/relationships/image" Target="../media/image82.png"/><Relationship Id="rId547" Type="http://schemas.openxmlformats.org/officeDocument/2006/relationships/image" Target="../media/image283.png"/><Relationship Id="rId90" Type="http://schemas.openxmlformats.org/officeDocument/2006/relationships/customXml" Target="../ink/ink45.xml"/><Relationship Id="rId186" Type="http://schemas.openxmlformats.org/officeDocument/2006/relationships/image" Target="../media/image103.png"/><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449" Type="http://schemas.openxmlformats.org/officeDocument/2006/relationships/image" Target="../media/image234.png"/><Relationship Id="rId211" Type="http://schemas.openxmlformats.org/officeDocument/2006/relationships/customXml" Target="../ink/ink106.xml"/><Relationship Id="rId253" Type="http://schemas.openxmlformats.org/officeDocument/2006/relationships/customXml" Target="../ink/ink127.xml"/><Relationship Id="rId295" Type="http://schemas.openxmlformats.org/officeDocument/2006/relationships/customXml" Target="../ink/ink148.xml"/><Relationship Id="rId309" Type="http://schemas.openxmlformats.org/officeDocument/2006/relationships/customXml" Target="../ink/ink155.xml"/><Relationship Id="rId460" Type="http://schemas.openxmlformats.org/officeDocument/2006/relationships/customXml" Target="../ink/ink231.xml"/><Relationship Id="rId516" Type="http://schemas.openxmlformats.org/officeDocument/2006/relationships/customXml" Target="../ink/ink259.xml"/><Relationship Id="rId48" Type="http://schemas.openxmlformats.org/officeDocument/2006/relationships/customXml" Target="../ink/ink24.xml"/><Relationship Id="rId113" Type="http://schemas.openxmlformats.org/officeDocument/2006/relationships/customXml" Target="../ink/ink57.xml"/><Relationship Id="rId320" Type="http://schemas.openxmlformats.org/officeDocument/2006/relationships/image" Target="../media/image170.png"/><Relationship Id="rId155" Type="http://schemas.openxmlformats.org/officeDocument/2006/relationships/customXml" Target="../ink/ink78.xml"/><Relationship Id="rId197" Type="http://schemas.openxmlformats.org/officeDocument/2006/relationships/customXml" Target="../ink/ink99.xml"/><Relationship Id="rId362" Type="http://schemas.openxmlformats.org/officeDocument/2006/relationships/image" Target="../media/image191.png"/><Relationship Id="rId418" Type="http://schemas.openxmlformats.org/officeDocument/2006/relationships/image" Target="../media/image219.png"/><Relationship Id="rId222" Type="http://schemas.openxmlformats.org/officeDocument/2006/relationships/image" Target="../media/image121.png"/><Relationship Id="rId264" Type="http://schemas.openxmlformats.org/officeDocument/2006/relationships/image" Target="../media/image142.png"/><Relationship Id="rId471" Type="http://schemas.openxmlformats.org/officeDocument/2006/relationships/image" Target="../media/image245.png"/><Relationship Id="rId17" Type="http://schemas.openxmlformats.org/officeDocument/2006/relationships/image" Target="../media/image19.png"/><Relationship Id="rId59" Type="http://schemas.openxmlformats.org/officeDocument/2006/relationships/image" Target="../media/image40.png"/><Relationship Id="rId124" Type="http://schemas.openxmlformats.org/officeDocument/2006/relationships/image" Target="../media/image72.png"/><Relationship Id="rId527" Type="http://schemas.openxmlformats.org/officeDocument/2006/relationships/image" Target="../media/image273.png"/><Relationship Id="rId70" Type="http://schemas.openxmlformats.org/officeDocument/2006/relationships/customXml" Target="../ink/ink35.xml"/><Relationship Id="rId166" Type="http://schemas.openxmlformats.org/officeDocument/2006/relationships/image" Target="../media/image93.png"/><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image" Target="../media/image224.png"/><Relationship Id="rId1" Type="http://schemas.openxmlformats.org/officeDocument/2006/relationships/slideLayout" Target="../slideLayouts/slideLayout9.xml"/><Relationship Id="rId233" Type="http://schemas.openxmlformats.org/officeDocument/2006/relationships/customXml" Target="../ink/ink117.xml"/><Relationship Id="rId440" Type="http://schemas.openxmlformats.org/officeDocument/2006/relationships/customXml" Target="../ink/ink221.xml"/><Relationship Id="rId28" Type="http://schemas.openxmlformats.org/officeDocument/2006/relationships/customXml" Target="../ink/ink14.xml"/><Relationship Id="rId275" Type="http://schemas.openxmlformats.org/officeDocument/2006/relationships/customXml" Target="../ink/ink138.xml"/><Relationship Id="rId300" Type="http://schemas.openxmlformats.org/officeDocument/2006/relationships/image" Target="../media/image160.png"/><Relationship Id="rId482" Type="http://schemas.openxmlformats.org/officeDocument/2006/relationships/customXml" Target="../ink/ink242.xml"/><Relationship Id="rId538" Type="http://schemas.openxmlformats.org/officeDocument/2006/relationships/customXml" Target="../ink/ink270.xml"/><Relationship Id="rId81" Type="http://schemas.openxmlformats.org/officeDocument/2006/relationships/image" Target="../media/image51.png"/><Relationship Id="rId135" Type="http://schemas.openxmlformats.org/officeDocument/2006/relationships/customXml" Target="../ink/ink68.xml"/><Relationship Id="rId177" Type="http://schemas.openxmlformats.org/officeDocument/2006/relationships/customXml" Target="../ink/ink89.xml"/><Relationship Id="rId342" Type="http://schemas.openxmlformats.org/officeDocument/2006/relationships/image" Target="../media/image181.png"/><Relationship Id="rId384" Type="http://schemas.openxmlformats.org/officeDocument/2006/relationships/image" Target="../media/image202.png"/><Relationship Id="rId202" Type="http://schemas.openxmlformats.org/officeDocument/2006/relationships/image" Target="../media/image111.png"/><Relationship Id="rId244" Type="http://schemas.openxmlformats.org/officeDocument/2006/relationships/image" Target="../media/image132.png"/><Relationship Id="rId39" Type="http://schemas.openxmlformats.org/officeDocument/2006/relationships/image" Target="../media/image30.png"/><Relationship Id="rId286" Type="http://schemas.openxmlformats.org/officeDocument/2006/relationships/image" Target="../media/image153.png"/><Relationship Id="rId451" Type="http://schemas.openxmlformats.org/officeDocument/2006/relationships/image" Target="../media/image235.png"/><Relationship Id="rId493" Type="http://schemas.openxmlformats.org/officeDocument/2006/relationships/image" Target="../media/image256.png"/><Relationship Id="rId507" Type="http://schemas.openxmlformats.org/officeDocument/2006/relationships/image" Target="../media/image263.png"/><Relationship Id="rId549" Type="http://schemas.openxmlformats.org/officeDocument/2006/relationships/image" Target="../media/image284.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image" Target="../media/image83.png"/><Relationship Id="rId188" Type="http://schemas.openxmlformats.org/officeDocument/2006/relationships/image" Target="../media/image104.png"/><Relationship Id="rId311" Type="http://schemas.openxmlformats.org/officeDocument/2006/relationships/customXml" Target="../ink/ink156.xml"/><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customXml" Target="../ink/ink205.xml"/><Relationship Id="rId92" Type="http://schemas.openxmlformats.org/officeDocument/2006/relationships/customXml" Target="../ink/ink46.xml"/><Relationship Id="rId213" Type="http://schemas.openxmlformats.org/officeDocument/2006/relationships/customXml" Target="../ink/ink107.xml"/><Relationship Id="rId420" Type="http://schemas.openxmlformats.org/officeDocument/2006/relationships/image" Target="../media/image220.png"/><Relationship Id="rId255" Type="http://schemas.openxmlformats.org/officeDocument/2006/relationships/customXml" Target="../ink/ink128.xml"/><Relationship Id="rId297" Type="http://schemas.openxmlformats.org/officeDocument/2006/relationships/customXml" Target="../ink/ink149.xml"/><Relationship Id="rId462" Type="http://schemas.openxmlformats.org/officeDocument/2006/relationships/customXml" Target="../ink/ink232.xml"/><Relationship Id="rId518" Type="http://schemas.openxmlformats.org/officeDocument/2006/relationships/customXml" Target="../ink/ink260.xml"/><Relationship Id="rId115" Type="http://schemas.openxmlformats.org/officeDocument/2006/relationships/customXml" Target="../ink/ink58.xml"/><Relationship Id="rId157" Type="http://schemas.openxmlformats.org/officeDocument/2006/relationships/customXml" Target="../ink/ink79.xml"/><Relationship Id="rId322" Type="http://schemas.openxmlformats.org/officeDocument/2006/relationships/image" Target="../media/image171.png"/><Relationship Id="rId364" Type="http://schemas.openxmlformats.org/officeDocument/2006/relationships/image" Target="../media/image192.png"/><Relationship Id="rId61" Type="http://schemas.openxmlformats.org/officeDocument/2006/relationships/image" Target="../media/image41.png"/><Relationship Id="rId199" Type="http://schemas.openxmlformats.org/officeDocument/2006/relationships/customXml" Target="../ink/ink100.xml"/><Relationship Id="rId19" Type="http://schemas.openxmlformats.org/officeDocument/2006/relationships/image" Target="../media/image20.png"/><Relationship Id="rId224" Type="http://schemas.openxmlformats.org/officeDocument/2006/relationships/image" Target="../media/image122.png"/><Relationship Id="rId266" Type="http://schemas.openxmlformats.org/officeDocument/2006/relationships/image" Target="../media/image143.png"/><Relationship Id="rId431" Type="http://schemas.openxmlformats.org/officeDocument/2006/relationships/image" Target="../media/image225.png"/><Relationship Id="rId473" Type="http://schemas.openxmlformats.org/officeDocument/2006/relationships/image" Target="../media/image246.png"/><Relationship Id="rId529" Type="http://schemas.openxmlformats.org/officeDocument/2006/relationships/image" Target="../media/image274.png"/><Relationship Id="rId30" Type="http://schemas.openxmlformats.org/officeDocument/2006/relationships/customXml" Target="../ink/ink15.xml"/><Relationship Id="rId126" Type="http://schemas.openxmlformats.org/officeDocument/2006/relationships/image" Target="../media/image73.png"/><Relationship Id="rId168" Type="http://schemas.openxmlformats.org/officeDocument/2006/relationships/image" Target="../media/image94.png"/><Relationship Id="rId333" Type="http://schemas.openxmlformats.org/officeDocument/2006/relationships/customXml" Target="../ink/ink167.xml"/><Relationship Id="rId540" Type="http://schemas.openxmlformats.org/officeDocument/2006/relationships/customXml" Target="../ink/ink271.xml"/><Relationship Id="rId72" Type="http://schemas.openxmlformats.org/officeDocument/2006/relationships/customXml" Target="../ink/ink36.xml"/><Relationship Id="rId375" Type="http://schemas.openxmlformats.org/officeDocument/2006/relationships/customXml" Target="../ink/ink188.xml"/><Relationship Id="rId3" Type="http://schemas.openxmlformats.org/officeDocument/2006/relationships/image" Target="../media/image12.png"/><Relationship Id="rId235" Type="http://schemas.openxmlformats.org/officeDocument/2006/relationships/customXml" Target="../ink/ink118.xml"/><Relationship Id="rId277" Type="http://schemas.openxmlformats.org/officeDocument/2006/relationships/customXml" Target="../ink/ink139.xml"/><Relationship Id="rId400" Type="http://schemas.openxmlformats.org/officeDocument/2006/relationships/image" Target="../media/image210.png"/><Relationship Id="rId442" Type="http://schemas.openxmlformats.org/officeDocument/2006/relationships/customXml" Target="../ink/ink222.xml"/><Relationship Id="rId484" Type="http://schemas.openxmlformats.org/officeDocument/2006/relationships/customXml" Target="../ink/ink243.xml"/><Relationship Id="rId137" Type="http://schemas.openxmlformats.org/officeDocument/2006/relationships/customXml" Target="../ink/ink69.xml"/><Relationship Id="rId302" Type="http://schemas.openxmlformats.org/officeDocument/2006/relationships/image" Target="../media/image161.png"/><Relationship Id="rId344" Type="http://schemas.openxmlformats.org/officeDocument/2006/relationships/image" Target="../media/image182.png"/><Relationship Id="rId41" Type="http://schemas.openxmlformats.org/officeDocument/2006/relationships/image" Target="../media/image31.png"/><Relationship Id="rId83" Type="http://schemas.openxmlformats.org/officeDocument/2006/relationships/image" Target="../media/image52.png"/><Relationship Id="rId179" Type="http://schemas.openxmlformats.org/officeDocument/2006/relationships/customXml" Target="../ink/ink90.xml"/><Relationship Id="rId386" Type="http://schemas.openxmlformats.org/officeDocument/2006/relationships/image" Target="../media/image203.png"/><Relationship Id="rId190" Type="http://schemas.openxmlformats.org/officeDocument/2006/relationships/image" Target="../media/image105.png"/><Relationship Id="rId204" Type="http://schemas.openxmlformats.org/officeDocument/2006/relationships/image" Target="../media/image112.png"/><Relationship Id="rId246" Type="http://schemas.openxmlformats.org/officeDocument/2006/relationships/image" Target="../media/image133.png"/><Relationship Id="rId288" Type="http://schemas.openxmlformats.org/officeDocument/2006/relationships/image" Target="../media/image154.png"/><Relationship Id="rId411" Type="http://schemas.openxmlformats.org/officeDocument/2006/relationships/customXml" Target="../ink/ink206.xml"/><Relationship Id="rId453" Type="http://schemas.openxmlformats.org/officeDocument/2006/relationships/image" Target="../media/image236.png"/><Relationship Id="rId509" Type="http://schemas.openxmlformats.org/officeDocument/2006/relationships/image" Target="../media/image264.png"/><Relationship Id="rId106" Type="http://schemas.openxmlformats.org/officeDocument/2006/relationships/customXml" Target="../ink/ink53.xml"/><Relationship Id="rId313" Type="http://schemas.openxmlformats.org/officeDocument/2006/relationships/customXml" Target="../ink/ink157.xml"/><Relationship Id="rId495" Type="http://schemas.openxmlformats.org/officeDocument/2006/relationships/image" Target="../media/image257.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image" Target="../media/image84.png"/><Relationship Id="rId355" Type="http://schemas.openxmlformats.org/officeDocument/2006/relationships/customXml" Target="../ink/ink178.xml"/><Relationship Id="rId397" Type="http://schemas.openxmlformats.org/officeDocument/2006/relationships/customXml" Target="../ink/ink199.xml"/><Relationship Id="rId520" Type="http://schemas.openxmlformats.org/officeDocument/2006/relationships/customXml" Target="../ink/ink261.xml"/><Relationship Id="rId215" Type="http://schemas.openxmlformats.org/officeDocument/2006/relationships/customXml" Target="../ink/ink108.xml"/><Relationship Id="rId257" Type="http://schemas.openxmlformats.org/officeDocument/2006/relationships/customXml" Target="../ink/ink129.xml"/><Relationship Id="rId422" Type="http://schemas.openxmlformats.org/officeDocument/2006/relationships/image" Target="../media/image221.png"/><Relationship Id="rId464" Type="http://schemas.openxmlformats.org/officeDocument/2006/relationships/customXml" Target="../ink/ink233.xml"/><Relationship Id="rId299" Type="http://schemas.openxmlformats.org/officeDocument/2006/relationships/customXml" Target="../ink/ink150.xml"/><Relationship Id="rId63" Type="http://schemas.openxmlformats.org/officeDocument/2006/relationships/image" Target="../media/image42.png"/><Relationship Id="rId159" Type="http://schemas.openxmlformats.org/officeDocument/2006/relationships/customXml" Target="../ink/ink80.xml"/><Relationship Id="rId366" Type="http://schemas.openxmlformats.org/officeDocument/2006/relationships/image" Target="../media/image193.png"/><Relationship Id="rId226" Type="http://schemas.openxmlformats.org/officeDocument/2006/relationships/image" Target="../media/image123.png"/><Relationship Id="rId433" Type="http://schemas.openxmlformats.org/officeDocument/2006/relationships/image" Target="../media/image226.png"/><Relationship Id="rId74" Type="http://schemas.openxmlformats.org/officeDocument/2006/relationships/customXml" Target="../ink/ink37.xml"/><Relationship Id="rId377" Type="http://schemas.openxmlformats.org/officeDocument/2006/relationships/customXml" Target="../ink/ink189.xml"/><Relationship Id="rId500" Type="http://schemas.openxmlformats.org/officeDocument/2006/relationships/customXml" Target="../ink/ink251.xml"/><Relationship Id="rId5" Type="http://schemas.openxmlformats.org/officeDocument/2006/relationships/image" Target="../media/image13.png"/><Relationship Id="rId237" Type="http://schemas.openxmlformats.org/officeDocument/2006/relationships/customXml" Target="../ink/ink119.xml"/><Relationship Id="rId444" Type="http://schemas.openxmlformats.org/officeDocument/2006/relationships/customXml" Target="../ink/ink223.xml"/><Relationship Id="rId290" Type="http://schemas.openxmlformats.org/officeDocument/2006/relationships/image" Target="../media/image155.png"/><Relationship Id="rId304" Type="http://schemas.openxmlformats.org/officeDocument/2006/relationships/image" Target="../media/image162.png"/><Relationship Id="rId388" Type="http://schemas.openxmlformats.org/officeDocument/2006/relationships/image" Target="../media/image204.png"/><Relationship Id="rId511" Type="http://schemas.openxmlformats.org/officeDocument/2006/relationships/image" Target="../media/image265.png"/><Relationship Id="rId85" Type="http://schemas.openxmlformats.org/officeDocument/2006/relationships/image" Target="../media/image53.png"/><Relationship Id="rId150" Type="http://schemas.openxmlformats.org/officeDocument/2006/relationships/image" Target="../media/image85.png"/><Relationship Id="rId248" Type="http://schemas.openxmlformats.org/officeDocument/2006/relationships/image" Target="../media/image134.png"/><Relationship Id="rId455" Type="http://schemas.openxmlformats.org/officeDocument/2006/relationships/image" Target="../media/image237.png"/></Relationships>
</file>

<file path=ppt/slides/_rels/slide8.xml.rels><?xml version="1.0" encoding="UTF-8" standalone="yes"?>
<Relationships xmlns="http://schemas.openxmlformats.org/package/2006/relationships"><Relationship Id="rId117" Type="http://schemas.openxmlformats.org/officeDocument/2006/relationships/image" Target="../media/image340.png"/><Relationship Id="rId299" Type="http://schemas.openxmlformats.org/officeDocument/2006/relationships/image" Target="../media/image431.png"/><Relationship Id="rId21" Type="http://schemas.openxmlformats.org/officeDocument/2006/relationships/image" Target="../media/image293.png"/><Relationship Id="rId63" Type="http://schemas.openxmlformats.org/officeDocument/2006/relationships/image" Target="../media/image314.png"/><Relationship Id="rId159" Type="http://schemas.openxmlformats.org/officeDocument/2006/relationships/image" Target="../media/image361.png"/><Relationship Id="rId324" Type="http://schemas.openxmlformats.org/officeDocument/2006/relationships/customXml" Target="../ink/ink436.xml"/><Relationship Id="rId170" Type="http://schemas.openxmlformats.org/officeDocument/2006/relationships/customXml" Target="../ink/ink359.xml"/><Relationship Id="rId226" Type="http://schemas.openxmlformats.org/officeDocument/2006/relationships/customXml" Target="../ink/ink387.xml"/><Relationship Id="rId268" Type="http://schemas.openxmlformats.org/officeDocument/2006/relationships/customXml" Target="../ink/ink408.xml"/><Relationship Id="rId32" Type="http://schemas.openxmlformats.org/officeDocument/2006/relationships/customXml" Target="../ink/ink290.xml"/><Relationship Id="rId74" Type="http://schemas.openxmlformats.org/officeDocument/2006/relationships/customXml" Target="../ink/ink311.xml"/><Relationship Id="rId128" Type="http://schemas.openxmlformats.org/officeDocument/2006/relationships/customXml" Target="../ink/ink338.xml"/><Relationship Id="rId5" Type="http://schemas.openxmlformats.org/officeDocument/2006/relationships/image" Target="../media/image285.png"/><Relationship Id="rId181" Type="http://schemas.openxmlformats.org/officeDocument/2006/relationships/image" Target="../media/image372.png"/><Relationship Id="rId237" Type="http://schemas.openxmlformats.org/officeDocument/2006/relationships/image" Target="../media/image400.png"/><Relationship Id="rId279" Type="http://schemas.openxmlformats.org/officeDocument/2006/relationships/image" Target="../media/image421.png"/><Relationship Id="rId43" Type="http://schemas.openxmlformats.org/officeDocument/2006/relationships/image" Target="../media/image304.png"/><Relationship Id="rId139" Type="http://schemas.openxmlformats.org/officeDocument/2006/relationships/image" Target="../media/image351.png"/><Relationship Id="rId290" Type="http://schemas.openxmlformats.org/officeDocument/2006/relationships/customXml" Target="../ink/ink419.xml"/><Relationship Id="rId304" Type="http://schemas.openxmlformats.org/officeDocument/2006/relationships/customXml" Target="../ink/ink426.xml"/><Relationship Id="rId85" Type="http://schemas.openxmlformats.org/officeDocument/2006/relationships/image" Target="../media/image324.png"/><Relationship Id="rId150" Type="http://schemas.openxmlformats.org/officeDocument/2006/relationships/customXml" Target="../ink/ink349.xml"/><Relationship Id="rId192" Type="http://schemas.openxmlformats.org/officeDocument/2006/relationships/customXml" Target="../ink/ink370.xml"/><Relationship Id="rId206" Type="http://schemas.openxmlformats.org/officeDocument/2006/relationships/customXml" Target="../ink/ink377.xml"/><Relationship Id="rId248" Type="http://schemas.openxmlformats.org/officeDocument/2006/relationships/customXml" Target="../ink/ink398.xml"/><Relationship Id="rId12" Type="http://schemas.openxmlformats.org/officeDocument/2006/relationships/customXml" Target="../ink/ink280.xml"/><Relationship Id="rId108" Type="http://schemas.openxmlformats.org/officeDocument/2006/relationships/customXml" Target="../ink/ink328.xml"/><Relationship Id="rId315" Type="http://schemas.openxmlformats.org/officeDocument/2006/relationships/image" Target="../media/image438.png"/><Relationship Id="rId54" Type="http://schemas.openxmlformats.org/officeDocument/2006/relationships/customXml" Target="../ink/ink301.xml"/><Relationship Id="rId96" Type="http://schemas.openxmlformats.org/officeDocument/2006/relationships/customXml" Target="../ink/ink322.xml"/><Relationship Id="rId161" Type="http://schemas.openxmlformats.org/officeDocument/2006/relationships/image" Target="../media/image362.png"/><Relationship Id="rId217" Type="http://schemas.openxmlformats.org/officeDocument/2006/relationships/image" Target="../media/image390.png"/><Relationship Id="rId259" Type="http://schemas.openxmlformats.org/officeDocument/2006/relationships/image" Target="../media/image411.png"/><Relationship Id="rId23" Type="http://schemas.openxmlformats.org/officeDocument/2006/relationships/image" Target="../media/image294.png"/><Relationship Id="rId119" Type="http://schemas.openxmlformats.org/officeDocument/2006/relationships/image" Target="../media/image341.png"/><Relationship Id="rId270" Type="http://schemas.openxmlformats.org/officeDocument/2006/relationships/customXml" Target="../ink/ink409.xml"/><Relationship Id="rId326" Type="http://schemas.openxmlformats.org/officeDocument/2006/relationships/customXml" Target="../ink/ink437.xml"/><Relationship Id="rId65" Type="http://schemas.openxmlformats.org/officeDocument/2006/relationships/image" Target="../media/image315.png"/><Relationship Id="rId130" Type="http://schemas.openxmlformats.org/officeDocument/2006/relationships/customXml" Target="../ink/ink339.xml"/><Relationship Id="rId172" Type="http://schemas.openxmlformats.org/officeDocument/2006/relationships/customXml" Target="../ink/ink360.xml"/><Relationship Id="rId228" Type="http://schemas.openxmlformats.org/officeDocument/2006/relationships/customXml" Target="../ink/ink388.xml"/><Relationship Id="rId281" Type="http://schemas.openxmlformats.org/officeDocument/2006/relationships/image" Target="../media/image422.png"/><Relationship Id="rId34" Type="http://schemas.openxmlformats.org/officeDocument/2006/relationships/customXml" Target="../ink/ink291.xml"/><Relationship Id="rId76" Type="http://schemas.openxmlformats.org/officeDocument/2006/relationships/customXml" Target="../ink/ink312.xml"/><Relationship Id="rId141" Type="http://schemas.openxmlformats.org/officeDocument/2006/relationships/image" Target="../media/image352.png"/><Relationship Id="rId7" Type="http://schemas.openxmlformats.org/officeDocument/2006/relationships/image" Target="../media/image286.png"/><Relationship Id="rId162" Type="http://schemas.openxmlformats.org/officeDocument/2006/relationships/customXml" Target="../ink/ink355.xml"/><Relationship Id="rId183" Type="http://schemas.openxmlformats.org/officeDocument/2006/relationships/image" Target="../media/image373.png"/><Relationship Id="rId218" Type="http://schemas.openxmlformats.org/officeDocument/2006/relationships/customXml" Target="../ink/ink383.xml"/><Relationship Id="rId239" Type="http://schemas.openxmlformats.org/officeDocument/2006/relationships/image" Target="../media/image401.png"/><Relationship Id="rId250" Type="http://schemas.openxmlformats.org/officeDocument/2006/relationships/customXml" Target="../ink/ink399.xml"/><Relationship Id="rId271" Type="http://schemas.openxmlformats.org/officeDocument/2006/relationships/image" Target="../media/image417.png"/><Relationship Id="rId292" Type="http://schemas.openxmlformats.org/officeDocument/2006/relationships/customXml" Target="../ink/ink420.xml"/><Relationship Id="rId306" Type="http://schemas.openxmlformats.org/officeDocument/2006/relationships/customXml" Target="../ink/ink427.xml"/><Relationship Id="rId24" Type="http://schemas.openxmlformats.org/officeDocument/2006/relationships/customXml" Target="../ink/ink286.xml"/><Relationship Id="rId45" Type="http://schemas.openxmlformats.org/officeDocument/2006/relationships/image" Target="../media/image305.png"/><Relationship Id="rId66" Type="http://schemas.openxmlformats.org/officeDocument/2006/relationships/customXml" Target="../ink/ink307.xml"/><Relationship Id="rId87" Type="http://schemas.openxmlformats.org/officeDocument/2006/relationships/image" Target="../media/image325.png"/><Relationship Id="rId110" Type="http://schemas.openxmlformats.org/officeDocument/2006/relationships/customXml" Target="../ink/ink329.xml"/><Relationship Id="rId131" Type="http://schemas.openxmlformats.org/officeDocument/2006/relationships/image" Target="../media/image347.png"/><Relationship Id="rId327" Type="http://schemas.openxmlformats.org/officeDocument/2006/relationships/image" Target="../media/image444.png"/><Relationship Id="rId152" Type="http://schemas.openxmlformats.org/officeDocument/2006/relationships/customXml" Target="../ink/ink350.xml"/><Relationship Id="rId173" Type="http://schemas.openxmlformats.org/officeDocument/2006/relationships/image" Target="../media/image368.png"/><Relationship Id="rId194" Type="http://schemas.openxmlformats.org/officeDocument/2006/relationships/customXml" Target="../ink/ink371.xml"/><Relationship Id="rId208" Type="http://schemas.openxmlformats.org/officeDocument/2006/relationships/customXml" Target="../ink/ink378.xml"/><Relationship Id="rId229" Type="http://schemas.openxmlformats.org/officeDocument/2006/relationships/image" Target="../media/image396.png"/><Relationship Id="rId240" Type="http://schemas.openxmlformats.org/officeDocument/2006/relationships/customXml" Target="../ink/ink394.xml"/><Relationship Id="rId261" Type="http://schemas.openxmlformats.org/officeDocument/2006/relationships/image" Target="../media/image412.png"/><Relationship Id="rId14" Type="http://schemas.openxmlformats.org/officeDocument/2006/relationships/customXml" Target="../ink/ink281.xml"/><Relationship Id="rId35" Type="http://schemas.openxmlformats.org/officeDocument/2006/relationships/image" Target="../media/image300.png"/><Relationship Id="rId56" Type="http://schemas.openxmlformats.org/officeDocument/2006/relationships/customXml" Target="../ink/ink302.xml"/><Relationship Id="rId77" Type="http://schemas.openxmlformats.org/officeDocument/2006/relationships/image" Target="../media/image88.png"/><Relationship Id="rId100" Type="http://schemas.openxmlformats.org/officeDocument/2006/relationships/customXml" Target="../ink/ink324.xml"/><Relationship Id="rId282" Type="http://schemas.openxmlformats.org/officeDocument/2006/relationships/customXml" Target="../ink/ink415.xml"/><Relationship Id="rId317" Type="http://schemas.openxmlformats.org/officeDocument/2006/relationships/image" Target="../media/image439.png"/><Relationship Id="rId8" Type="http://schemas.openxmlformats.org/officeDocument/2006/relationships/customXml" Target="../ink/ink278.xml"/><Relationship Id="rId98" Type="http://schemas.openxmlformats.org/officeDocument/2006/relationships/customXml" Target="../ink/ink323.xml"/><Relationship Id="rId121" Type="http://schemas.openxmlformats.org/officeDocument/2006/relationships/image" Target="../media/image342.png"/><Relationship Id="rId142" Type="http://schemas.openxmlformats.org/officeDocument/2006/relationships/customXml" Target="../ink/ink345.xml"/><Relationship Id="rId163" Type="http://schemas.openxmlformats.org/officeDocument/2006/relationships/image" Target="../media/image363.png"/><Relationship Id="rId184" Type="http://schemas.openxmlformats.org/officeDocument/2006/relationships/customXml" Target="../ink/ink366.xml"/><Relationship Id="rId219" Type="http://schemas.openxmlformats.org/officeDocument/2006/relationships/image" Target="../media/image391.png"/><Relationship Id="rId230" Type="http://schemas.openxmlformats.org/officeDocument/2006/relationships/customXml" Target="../ink/ink389.xml"/><Relationship Id="rId251" Type="http://schemas.openxmlformats.org/officeDocument/2006/relationships/image" Target="../media/image407.png"/><Relationship Id="rId25" Type="http://schemas.openxmlformats.org/officeDocument/2006/relationships/image" Target="../media/image295.png"/><Relationship Id="rId46" Type="http://schemas.openxmlformats.org/officeDocument/2006/relationships/customXml" Target="../ink/ink297.xml"/><Relationship Id="rId67" Type="http://schemas.openxmlformats.org/officeDocument/2006/relationships/image" Target="../media/image316.png"/><Relationship Id="rId272" Type="http://schemas.openxmlformats.org/officeDocument/2006/relationships/customXml" Target="../ink/ink410.xml"/><Relationship Id="rId293" Type="http://schemas.openxmlformats.org/officeDocument/2006/relationships/image" Target="../media/image428.png"/><Relationship Id="rId307" Type="http://schemas.openxmlformats.org/officeDocument/2006/relationships/image" Target="../media/image40.png"/><Relationship Id="rId88" Type="http://schemas.openxmlformats.org/officeDocument/2006/relationships/customXml" Target="../ink/ink318.xml"/><Relationship Id="rId111" Type="http://schemas.openxmlformats.org/officeDocument/2006/relationships/image" Target="../media/image337.png"/><Relationship Id="rId132" Type="http://schemas.openxmlformats.org/officeDocument/2006/relationships/customXml" Target="../ink/ink340.xml"/><Relationship Id="rId153" Type="http://schemas.openxmlformats.org/officeDocument/2006/relationships/image" Target="../media/image358.png"/><Relationship Id="rId174" Type="http://schemas.openxmlformats.org/officeDocument/2006/relationships/customXml" Target="../ink/ink361.xml"/><Relationship Id="rId195" Type="http://schemas.openxmlformats.org/officeDocument/2006/relationships/image" Target="../media/image379.png"/><Relationship Id="rId209" Type="http://schemas.openxmlformats.org/officeDocument/2006/relationships/image" Target="../media/image386.png"/><Relationship Id="rId220" Type="http://schemas.openxmlformats.org/officeDocument/2006/relationships/customXml" Target="../ink/ink384.xml"/><Relationship Id="rId241" Type="http://schemas.openxmlformats.org/officeDocument/2006/relationships/image" Target="../media/image402.png"/><Relationship Id="rId15" Type="http://schemas.openxmlformats.org/officeDocument/2006/relationships/image" Target="../media/image290.png"/><Relationship Id="rId36" Type="http://schemas.openxmlformats.org/officeDocument/2006/relationships/customXml" Target="../ink/ink292.xml"/><Relationship Id="rId57" Type="http://schemas.openxmlformats.org/officeDocument/2006/relationships/image" Target="../media/image311.png"/><Relationship Id="rId262" Type="http://schemas.openxmlformats.org/officeDocument/2006/relationships/customXml" Target="../ink/ink405.xml"/><Relationship Id="rId283" Type="http://schemas.openxmlformats.org/officeDocument/2006/relationships/image" Target="../media/image423.png"/><Relationship Id="rId318" Type="http://schemas.openxmlformats.org/officeDocument/2006/relationships/customXml" Target="../ink/ink433.xml"/><Relationship Id="rId78" Type="http://schemas.openxmlformats.org/officeDocument/2006/relationships/customXml" Target="../ink/ink313.xml"/><Relationship Id="rId99" Type="http://schemas.openxmlformats.org/officeDocument/2006/relationships/image" Target="../media/image331.png"/><Relationship Id="rId101" Type="http://schemas.openxmlformats.org/officeDocument/2006/relationships/image" Target="../media/image332.png"/><Relationship Id="rId122" Type="http://schemas.openxmlformats.org/officeDocument/2006/relationships/customXml" Target="../ink/ink335.xml"/><Relationship Id="rId143" Type="http://schemas.openxmlformats.org/officeDocument/2006/relationships/image" Target="../media/image353.png"/><Relationship Id="rId164" Type="http://schemas.openxmlformats.org/officeDocument/2006/relationships/customXml" Target="../ink/ink356.xml"/><Relationship Id="rId185" Type="http://schemas.openxmlformats.org/officeDocument/2006/relationships/image" Target="../media/image374.png"/><Relationship Id="rId9" Type="http://schemas.openxmlformats.org/officeDocument/2006/relationships/image" Target="../media/image287.png"/><Relationship Id="rId210" Type="http://schemas.openxmlformats.org/officeDocument/2006/relationships/customXml" Target="../ink/ink379.xml"/><Relationship Id="rId26" Type="http://schemas.openxmlformats.org/officeDocument/2006/relationships/customXml" Target="../ink/ink287.xml"/><Relationship Id="rId231" Type="http://schemas.openxmlformats.org/officeDocument/2006/relationships/image" Target="../media/image397.png"/><Relationship Id="rId252" Type="http://schemas.openxmlformats.org/officeDocument/2006/relationships/customXml" Target="../ink/ink400.xml"/><Relationship Id="rId273" Type="http://schemas.openxmlformats.org/officeDocument/2006/relationships/image" Target="../media/image418.png"/><Relationship Id="rId294" Type="http://schemas.openxmlformats.org/officeDocument/2006/relationships/customXml" Target="../ink/ink421.xml"/><Relationship Id="rId308" Type="http://schemas.openxmlformats.org/officeDocument/2006/relationships/customXml" Target="../ink/ink428.xml"/><Relationship Id="rId47" Type="http://schemas.openxmlformats.org/officeDocument/2006/relationships/image" Target="../media/image306.png"/><Relationship Id="rId68" Type="http://schemas.openxmlformats.org/officeDocument/2006/relationships/customXml" Target="../ink/ink308.xml"/><Relationship Id="rId89" Type="http://schemas.openxmlformats.org/officeDocument/2006/relationships/image" Target="../media/image326.png"/><Relationship Id="rId112" Type="http://schemas.openxmlformats.org/officeDocument/2006/relationships/customXml" Target="../ink/ink330.xml"/><Relationship Id="rId133" Type="http://schemas.openxmlformats.org/officeDocument/2006/relationships/image" Target="../media/image348.png"/><Relationship Id="rId154" Type="http://schemas.openxmlformats.org/officeDocument/2006/relationships/customXml" Target="../ink/ink351.xml"/><Relationship Id="rId175" Type="http://schemas.openxmlformats.org/officeDocument/2006/relationships/image" Target="../media/image369.png"/><Relationship Id="rId196" Type="http://schemas.openxmlformats.org/officeDocument/2006/relationships/customXml" Target="../ink/ink372.xml"/><Relationship Id="rId200" Type="http://schemas.openxmlformats.org/officeDocument/2006/relationships/customXml" Target="../ink/ink374.xml"/><Relationship Id="rId16" Type="http://schemas.openxmlformats.org/officeDocument/2006/relationships/customXml" Target="../ink/ink282.xml"/><Relationship Id="rId221" Type="http://schemas.openxmlformats.org/officeDocument/2006/relationships/image" Target="../media/image392.png"/><Relationship Id="rId242" Type="http://schemas.openxmlformats.org/officeDocument/2006/relationships/customXml" Target="../ink/ink395.xml"/><Relationship Id="rId263" Type="http://schemas.openxmlformats.org/officeDocument/2006/relationships/image" Target="../media/image413.png"/><Relationship Id="rId284" Type="http://schemas.openxmlformats.org/officeDocument/2006/relationships/customXml" Target="../ink/ink416.xml"/><Relationship Id="rId319" Type="http://schemas.openxmlformats.org/officeDocument/2006/relationships/image" Target="../media/image440.png"/><Relationship Id="rId37" Type="http://schemas.openxmlformats.org/officeDocument/2006/relationships/image" Target="../media/image301.png"/><Relationship Id="rId58" Type="http://schemas.openxmlformats.org/officeDocument/2006/relationships/customXml" Target="../ink/ink303.xml"/><Relationship Id="rId79" Type="http://schemas.openxmlformats.org/officeDocument/2006/relationships/image" Target="../media/image321.png"/><Relationship Id="rId102" Type="http://schemas.openxmlformats.org/officeDocument/2006/relationships/customXml" Target="../ink/ink325.xml"/><Relationship Id="rId123" Type="http://schemas.openxmlformats.org/officeDocument/2006/relationships/image" Target="../media/image343.png"/><Relationship Id="rId144" Type="http://schemas.openxmlformats.org/officeDocument/2006/relationships/customXml" Target="../ink/ink346.xml"/><Relationship Id="rId90" Type="http://schemas.openxmlformats.org/officeDocument/2006/relationships/customXml" Target="../ink/ink319.xml"/><Relationship Id="rId165" Type="http://schemas.openxmlformats.org/officeDocument/2006/relationships/image" Target="../media/image364.png"/><Relationship Id="rId186" Type="http://schemas.openxmlformats.org/officeDocument/2006/relationships/customXml" Target="../ink/ink367.xml"/><Relationship Id="rId211" Type="http://schemas.openxmlformats.org/officeDocument/2006/relationships/image" Target="../media/image387.png"/><Relationship Id="rId232" Type="http://schemas.openxmlformats.org/officeDocument/2006/relationships/customXml" Target="../ink/ink390.xml"/><Relationship Id="rId253" Type="http://schemas.openxmlformats.org/officeDocument/2006/relationships/image" Target="../media/image408.png"/><Relationship Id="rId274" Type="http://schemas.openxmlformats.org/officeDocument/2006/relationships/customXml" Target="../ink/ink411.xml"/><Relationship Id="rId295" Type="http://schemas.openxmlformats.org/officeDocument/2006/relationships/image" Target="../media/image429.png"/><Relationship Id="rId309" Type="http://schemas.openxmlformats.org/officeDocument/2006/relationships/image" Target="../media/image435.png"/><Relationship Id="rId27" Type="http://schemas.openxmlformats.org/officeDocument/2006/relationships/image" Target="../media/image296.png"/><Relationship Id="rId48" Type="http://schemas.openxmlformats.org/officeDocument/2006/relationships/customXml" Target="../ink/ink298.xml"/><Relationship Id="rId69" Type="http://schemas.openxmlformats.org/officeDocument/2006/relationships/image" Target="../media/image317.png"/><Relationship Id="rId113" Type="http://schemas.openxmlformats.org/officeDocument/2006/relationships/image" Target="../media/image338.png"/><Relationship Id="rId134" Type="http://schemas.openxmlformats.org/officeDocument/2006/relationships/customXml" Target="../ink/ink341.xml"/><Relationship Id="rId320" Type="http://schemas.openxmlformats.org/officeDocument/2006/relationships/customXml" Target="../ink/ink434.xml"/><Relationship Id="rId80" Type="http://schemas.openxmlformats.org/officeDocument/2006/relationships/customXml" Target="../ink/ink314.xml"/><Relationship Id="rId155" Type="http://schemas.openxmlformats.org/officeDocument/2006/relationships/image" Target="../media/image359.png"/><Relationship Id="rId176" Type="http://schemas.openxmlformats.org/officeDocument/2006/relationships/customXml" Target="../ink/ink362.xml"/><Relationship Id="rId197" Type="http://schemas.openxmlformats.org/officeDocument/2006/relationships/image" Target="../media/image380.png"/><Relationship Id="rId201" Type="http://schemas.openxmlformats.org/officeDocument/2006/relationships/image" Target="../media/image382.png"/><Relationship Id="rId222" Type="http://schemas.openxmlformats.org/officeDocument/2006/relationships/customXml" Target="../ink/ink385.xml"/><Relationship Id="rId243" Type="http://schemas.openxmlformats.org/officeDocument/2006/relationships/image" Target="../media/image403.png"/><Relationship Id="rId264" Type="http://schemas.openxmlformats.org/officeDocument/2006/relationships/customXml" Target="../ink/ink406.xml"/><Relationship Id="rId285" Type="http://schemas.openxmlformats.org/officeDocument/2006/relationships/image" Target="../media/image424.png"/><Relationship Id="rId17" Type="http://schemas.openxmlformats.org/officeDocument/2006/relationships/image" Target="../media/image291.png"/><Relationship Id="rId38" Type="http://schemas.openxmlformats.org/officeDocument/2006/relationships/customXml" Target="../ink/ink293.xml"/><Relationship Id="rId59" Type="http://schemas.openxmlformats.org/officeDocument/2006/relationships/image" Target="../media/image312.png"/><Relationship Id="rId103" Type="http://schemas.openxmlformats.org/officeDocument/2006/relationships/image" Target="../media/image333.png"/><Relationship Id="rId124" Type="http://schemas.openxmlformats.org/officeDocument/2006/relationships/customXml" Target="../ink/ink336.xml"/><Relationship Id="rId310" Type="http://schemas.openxmlformats.org/officeDocument/2006/relationships/customXml" Target="../ink/ink429.xml"/><Relationship Id="rId70" Type="http://schemas.openxmlformats.org/officeDocument/2006/relationships/customXml" Target="../ink/ink309.xml"/><Relationship Id="rId91" Type="http://schemas.openxmlformats.org/officeDocument/2006/relationships/image" Target="../media/image327.png"/><Relationship Id="rId145" Type="http://schemas.openxmlformats.org/officeDocument/2006/relationships/image" Target="../media/image354.png"/><Relationship Id="rId166" Type="http://schemas.openxmlformats.org/officeDocument/2006/relationships/customXml" Target="../ink/ink357.xml"/><Relationship Id="rId187" Type="http://schemas.openxmlformats.org/officeDocument/2006/relationships/image" Target="../media/image375.png"/><Relationship Id="rId1" Type="http://schemas.openxmlformats.org/officeDocument/2006/relationships/slideLayout" Target="../slideLayouts/slideLayout9.xml"/><Relationship Id="rId212" Type="http://schemas.openxmlformats.org/officeDocument/2006/relationships/customXml" Target="../ink/ink380.xml"/><Relationship Id="rId233" Type="http://schemas.openxmlformats.org/officeDocument/2006/relationships/image" Target="../media/image398.png"/><Relationship Id="rId254" Type="http://schemas.openxmlformats.org/officeDocument/2006/relationships/customXml" Target="../ink/ink401.xml"/><Relationship Id="rId28" Type="http://schemas.openxmlformats.org/officeDocument/2006/relationships/customXml" Target="../ink/ink288.xml"/><Relationship Id="rId49" Type="http://schemas.openxmlformats.org/officeDocument/2006/relationships/image" Target="../media/image307.png"/><Relationship Id="rId114" Type="http://schemas.openxmlformats.org/officeDocument/2006/relationships/customXml" Target="../ink/ink331.xml"/><Relationship Id="rId275" Type="http://schemas.openxmlformats.org/officeDocument/2006/relationships/image" Target="../media/image419.png"/><Relationship Id="rId296" Type="http://schemas.openxmlformats.org/officeDocument/2006/relationships/customXml" Target="../ink/ink422.xml"/><Relationship Id="rId300" Type="http://schemas.openxmlformats.org/officeDocument/2006/relationships/customXml" Target="../ink/ink424.xml"/><Relationship Id="rId60" Type="http://schemas.openxmlformats.org/officeDocument/2006/relationships/customXml" Target="../ink/ink304.xml"/><Relationship Id="rId81" Type="http://schemas.openxmlformats.org/officeDocument/2006/relationships/image" Target="../media/image322.png"/><Relationship Id="rId135" Type="http://schemas.openxmlformats.org/officeDocument/2006/relationships/image" Target="../media/image349.png"/><Relationship Id="rId156" Type="http://schemas.openxmlformats.org/officeDocument/2006/relationships/customXml" Target="../ink/ink352.xml"/><Relationship Id="rId177" Type="http://schemas.openxmlformats.org/officeDocument/2006/relationships/image" Target="../media/image370.png"/><Relationship Id="rId198" Type="http://schemas.openxmlformats.org/officeDocument/2006/relationships/customXml" Target="../ink/ink373.xml"/><Relationship Id="rId321" Type="http://schemas.openxmlformats.org/officeDocument/2006/relationships/image" Target="../media/image441.png"/><Relationship Id="rId202" Type="http://schemas.openxmlformats.org/officeDocument/2006/relationships/customXml" Target="../ink/ink375.xml"/><Relationship Id="rId223" Type="http://schemas.openxmlformats.org/officeDocument/2006/relationships/image" Target="../media/image393.png"/><Relationship Id="rId244" Type="http://schemas.openxmlformats.org/officeDocument/2006/relationships/customXml" Target="../ink/ink396.xml"/><Relationship Id="rId18" Type="http://schemas.openxmlformats.org/officeDocument/2006/relationships/customXml" Target="../ink/ink283.xml"/><Relationship Id="rId39" Type="http://schemas.openxmlformats.org/officeDocument/2006/relationships/image" Target="../media/image302.png"/><Relationship Id="rId265" Type="http://schemas.openxmlformats.org/officeDocument/2006/relationships/image" Target="../media/image414.png"/><Relationship Id="rId286" Type="http://schemas.openxmlformats.org/officeDocument/2006/relationships/customXml" Target="../ink/ink417.xml"/><Relationship Id="rId50" Type="http://schemas.openxmlformats.org/officeDocument/2006/relationships/customXml" Target="../ink/ink299.xml"/><Relationship Id="rId104" Type="http://schemas.openxmlformats.org/officeDocument/2006/relationships/customXml" Target="../ink/ink326.xml"/><Relationship Id="rId125" Type="http://schemas.openxmlformats.org/officeDocument/2006/relationships/image" Target="../media/image344.png"/><Relationship Id="rId146" Type="http://schemas.openxmlformats.org/officeDocument/2006/relationships/customXml" Target="../ink/ink347.xml"/><Relationship Id="rId167" Type="http://schemas.openxmlformats.org/officeDocument/2006/relationships/image" Target="../media/image365.png"/><Relationship Id="rId188" Type="http://schemas.openxmlformats.org/officeDocument/2006/relationships/customXml" Target="../ink/ink368.xml"/><Relationship Id="rId311" Type="http://schemas.openxmlformats.org/officeDocument/2006/relationships/image" Target="../media/image436.png"/><Relationship Id="rId71" Type="http://schemas.openxmlformats.org/officeDocument/2006/relationships/image" Target="../media/image318.png"/><Relationship Id="rId92" Type="http://schemas.openxmlformats.org/officeDocument/2006/relationships/customXml" Target="../ink/ink320.xml"/><Relationship Id="rId213" Type="http://schemas.openxmlformats.org/officeDocument/2006/relationships/image" Target="../media/image388.png"/><Relationship Id="rId234" Type="http://schemas.openxmlformats.org/officeDocument/2006/relationships/customXml" Target="../ink/ink391.xml"/><Relationship Id="rId2" Type="http://schemas.openxmlformats.org/officeDocument/2006/relationships/notesSlide" Target="../notesSlides/notesSlide6.xml"/><Relationship Id="rId29" Type="http://schemas.openxmlformats.org/officeDocument/2006/relationships/image" Target="../media/image297.png"/><Relationship Id="rId255" Type="http://schemas.openxmlformats.org/officeDocument/2006/relationships/image" Target="../media/image409.png"/><Relationship Id="rId276" Type="http://schemas.openxmlformats.org/officeDocument/2006/relationships/customXml" Target="../ink/ink412.xml"/><Relationship Id="rId297" Type="http://schemas.openxmlformats.org/officeDocument/2006/relationships/image" Target="../media/image430.png"/><Relationship Id="rId40" Type="http://schemas.openxmlformats.org/officeDocument/2006/relationships/customXml" Target="../ink/ink294.xml"/><Relationship Id="rId115" Type="http://schemas.openxmlformats.org/officeDocument/2006/relationships/image" Target="../media/image339.png"/><Relationship Id="rId136" Type="http://schemas.openxmlformats.org/officeDocument/2006/relationships/customXml" Target="../ink/ink342.xml"/><Relationship Id="rId157" Type="http://schemas.openxmlformats.org/officeDocument/2006/relationships/image" Target="../media/image360.png"/><Relationship Id="rId178" Type="http://schemas.openxmlformats.org/officeDocument/2006/relationships/customXml" Target="../ink/ink363.xml"/><Relationship Id="rId301" Type="http://schemas.openxmlformats.org/officeDocument/2006/relationships/image" Target="../media/image432.png"/><Relationship Id="rId322" Type="http://schemas.openxmlformats.org/officeDocument/2006/relationships/customXml" Target="../ink/ink435.xml"/><Relationship Id="rId61" Type="http://schemas.openxmlformats.org/officeDocument/2006/relationships/image" Target="../media/image313.png"/><Relationship Id="rId82" Type="http://schemas.openxmlformats.org/officeDocument/2006/relationships/customXml" Target="../ink/ink315.xml"/><Relationship Id="rId199" Type="http://schemas.openxmlformats.org/officeDocument/2006/relationships/image" Target="../media/image381.png"/><Relationship Id="rId203" Type="http://schemas.openxmlformats.org/officeDocument/2006/relationships/image" Target="../media/image383.png"/><Relationship Id="rId19" Type="http://schemas.openxmlformats.org/officeDocument/2006/relationships/image" Target="../media/image292.png"/><Relationship Id="rId224" Type="http://schemas.openxmlformats.org/officeDocument/2006/relationships/customXml" Target="../ink/ink386.xml"/><Relationship Id="rId245" Type="http://schemas.openxmlformats.org/officeDocument/2006/relationships/image" Target="../media/image404.png"/><Relationship Id="rId266" Type="http://schemas.openxmlformats.org/officeDocument/2006/relationships/customXml" Target="../ink/ink407.xml"/><Relationship Id="rId287" Type="http://schemas.openxmlformats.org/officeDocument/2006/relationships/image" Target="../media/image425.png"/><Relationship Id="rId30" Type="http://schemas.openxmlformats.org/officeDocument/2006/relationships/customXml" Target="../ink/ink289.xml"/><Relationship Id="rId105" Type="http://schemas.openxmlformats.org/officeDocument/2006/relationships/image" Target="../media/image334.png"/><Relationship Id="rId126" Type="http://schemas.openxmlformats.org/officeDocument/2006/relationships/customXml" Target="../ink/ink337.xml"/><Relationship Id="rId147" Type="http://schemas.openxmlformats.org/officeDocument/2006/relationships/image" Target="../media/image355.png"/><Relationship Id="rId168" Type="http://schemas.openxmlformats.org/officeDocument/2006/relationships/customXml" Target="../ink/ink358.xml"/><Relationship Id="rId312" Type="http://schemas.openxmlformats.org/officeDocument/2006/relationships/customXml" Target="../ink/ink430.xml"/><Relationship Id="rId51" Type="http://schemas.openxmlformats.org/officeDocument/2006/relationships/image" Target="../media/image308.png"/><Relationship Id="rId72" Type="http://schemas.openxmlformats.org/officeDocument/2006/relationships/customXml" Target="../ink/ink310.xml"/><Relationship Id="rId93" Type="http://schemas.openxmlformats.org/officeDocument/2006/relationships/image" Target="../media/image328.png"/><Relationship Id="rId189" Type="http://schemas.openxmlformats.org/officeDocument/2006/relationships/image" Target="../media/image376.png"/><Relationship Id="rId3" Type="http://schemas.openxmlformats.org/officeDocument/2006/relationships/image" Target="../media/image4.png"/><Relationship Id="rId214" Type="http://schemas.openxmlformats.org/officeDocument/2006/relationships/customXml" Target="../ink/ink381.xml"/><Relationship Id="rId235" Type="http://schemas.openxmlformats.org/officeDocument/2006/relationships/image" Target="../media/image399.png"/><Relationship Id="rId256" Type="http://schemas.openxmlformats.org/officeDocument/2006/relationships/customXml" Target="../ink/ink402.xml"/><Relationship Id="rId277" Type="http://schemas.openxmlformats.org/officeDocument/2006/relationships/image" Target="../media/image420.png"/><Relationship Id="rId298" Type="http://schemas.openxmlformats.org/officeDocument/2006/relationships/customXml" Target="../ink/ink423.xml"/><Relationship Id="rId116" Type="http://schemas.openxmlformats.org/officeDocument/2006/relationships/customXml" Target="../ink/ink332.xml"/><Relationship Id="rId137" Type="http://schemas.openxmlformats.org/officeDocument/2006/relationships/image" Target="../media/image350.png"/><Relationship Id="rId158" Type="http://schemas.openxmlformats.org/officeDocument/2006/relationships/customXml" Target="../ink/ink353.xml"/><Relationship Id="rId302" Type="http://schemas.openxmlformats.org/officeDocument/2006/relationships/customXml" Target="../ink/ink425.xml"/><Relationship Id="rId323" Type="http://schemas.openxmlformats.org/officeDocument/2006/relationships/image" Target="../media/image442.png"/><Relationship Id="rId20" Type="http://schemas.openxmlformats.org/officeDocument/2006/relationships/customXml" Target="../ink/ink284.xml"/><Relationship Id="rId41" Type="http://schemas.openxmlformats.org/officeDocument/2006/relationships/image" Target="../media/image303.png"/><Relationship Id="rId62" Type="http://schemas.openxmlformats.org/officeDocument/2006/relationships/customXml" Target="../ink/ink305.xml"/><Relationship Id="rId83" Type="http://schemas.openxmlformats.org/officeDocument/2006/relationships/image" Target="../media/image323.png"/><Relationship Id="rId179" Type="http://schemas.openxmlformats.org/officeDocument/2006/relationships/image" Target="../media/image371.png"/><Relationship Id="rId190" Type="http://schemas.openxmlformats.org/officeDocument/2006/relationships/customXml" Target="../ink/ink369.xml"/><Relationship Id="rId204" Type="http://schemas.openxmlformats.org/officeDocument/2006/relationships/customXml" Target="../ink/ink376.xml"/><Relationship Id="rId225" Type="http://schemas.openxmlformats.org/officeDocument/2006/relationships/image" Target="../media/image394.png"/><Relationship Id="rId246" Type="http://schemas.openxmlformats.org/officeDocument/2006/relationships/customXml" Target="../ink/ink397.xml"/><Relationship Id="rId267" Type="http://schemas.openxmlformats.org/officeDocument/2006/relationships/image" Target="../media/image415.png"/><Relationship Id="rId288" Type="http://schemas.openxmlformats.org/officeDocument/2006/relationships/customXml" Target="../ink/ink418.xml"/><Relationship Id="rId106" Type="http://schemas.openxmlformats.org/officeDocument/2006/relationships/customXml" Target="../ink/ink327.xml"/><Relationship Id="rId127" Type="http://schemas.openxmlformats.org/officeDocument/2006/relationships/image" Target="../media/image345.png"/><Relationship Id="rId313" Type="http://schemas.openxmlformats.org/officeDocument/2006/relationships/image" Target="../media/image437.png"/><Relationship Id="rId10" Type="http://schemas.openxmlformats.org/officeDocument/2006/relationships/customXml" Target="../ink/ink279.xml"/><Relationship Id="rId31" Type="http://schemas.openxmlformats.org/officeDocument/2006/relationships/image" Target="../media/image298.png"/><Relationship Id="rId52" Type="http://schemas.openxmlformats.org/officeDocument/2006/relationships/customXml" Target="../ink/ink300.xml"/><Relationship Id="rId73" Type="http://schemas.openxmlformats.org/officeDocument/2006/relationships/image" Target="../media/image319.png"/><Relationship Id="rId94" Type="http://schemas.openxmlformats.org/officeDocument/2006/relationships/customXml" Target="../ink/ink321.xml"/><Relationship Id="rId148" Type="http://schemas.openxmlformats.org/officeDocument/2006/relationships/customXml" Target="../ink/ink348.xml"/><Relationship Id="rId169" Type="http://schemas.openxmlformats.org/officeDocument/2006/relationships/image" Target="../media/image366.png"/><Relationship Id="rId4" Type="http://schemas.openxmlformats.org/officeDocument/2006/relationships/customXml" Target="../ink/ink276.xml"/><Relationship Id="rId180" Type="http://schemas.openxmlformats.org/officeDocument/2006/relationships/customXml" Target="../ink/ink364.xml"/><Relationship Id="rId215" Type="http://schemas.openxmlformats.org/officeDocument/2006/relationships/image" Target="../media/image389.png"/><Relationship Id="rId236" Type="http://schemas.openxmlformats.org/officeDocument/2006/relationships/customXml" Target="../ink/ink392.xml"/><Relationship Id="rId257" Type="http://schemas.openxmlformats.org/officeDocument/2006/relationships/image" Target="../media/image410.png"/><Relationship Id="rId278" Type="http://schemas.openxmlformats.org/officeDocument/2006/relationships/customXml" Target="../ink/ink413.xml"/><Relationship Id="rId303" Type="http://schemas.openxmlformats.org/officeDocument/2006/relationships/image" Target="../media/image433.png"/><Relationship Id="rId42" Type="http://schemas.openxmlformats.org/officeDocument/2006/relationships/customXml" Target="../ink/ink295.xml"/><Relationship Id="rId84" Type="http://schemas.openxmlformats.org/officeDocument/2006/relationships/customXml" Target="../ink/ink316.xml"/><Relationship Id="rId138" Type="http://schemas.openxmlformats.org/officeDocument/2006/relationships/customXml" Target="../ink/ink343.xml"/><Relationship Id="rId191" Type="http://schemas.openxmlformats.org/officeDocument/2006/relationships/image" Target="../media/image377.png"/><Relationship Id="rId205" Type="http://schemas.openxmlformats.org/officeDocument/2006/relationships/image" Target="../media/image384.png"/><Relationship Id="rId247" Type="http://schemas.openxmlformats.org/officeDocument/2006/relationships/image" Target="../media/image405.png"/><Relationship Id="rId107" Type="http://schemas.openxmlformats.org/officeDocument/2006/relationships/image" Target="../media/image335.png"/><Relationship Id="rId289" Type="http://schemas.openxmlformats.org/officeDocument/2006/relationships/image" Target="../media/image426.png"/><Relationship Id="rId11" Type="http://schemas.openxmlformats.org/officeDocument/2006/relationships/image" Target="../media/image288.png"/><Relationship Id="rId53" Type="http://schemas.openxmlformats.org/officeDocument/2006/relationships/image" Target="../media/image309.png"/><Relationship Id="rId149" Type="http://schemas.openxmlformats.org/officeDocument/2006/relationships/image" Target="../media/image356.png"/><Relationship Id="rId314" Type="http://schemas.openxmlformats.org/officeDocument/2006/relationships/customXml" Target="../ink/ink431.xml"/><Relationship Id="rId95" Type="http://schemas.openxmlformats.org/officeDocument/2006/relationships/image" Target="../media/image329.png"/><Relationship Id="rId160" Type="http://schemas.openxmlformats.org/officeDocument/2006/relationships/customXml" Target="../ink/ink354.xml"/><Relationship Id="rId216" Type="http://schemas.openxmlformats.org/officeDocument/2006/relationships/customXml" Target="../ink/ink382.xml"/><Relationship Id="rId258" Type="http://schemas.openxmlformats.org/officeDocument/2006/relationships/customXml" Target="../ink/ink403.xml"/><Relationship Id="rId22" Type="http://schemas.openxmlformats.org/officeDocument/2006/relationships/customXml" Target="../ink/ink285.xml"/><Relationship Id="rId64" Type="http://schemas.openxmlformats.org/officeDocument/2006/relationships/customXml" Target="../ink/ink306.xml"/><Relationship Id="rId118" Type="http://schemas.openxmlformats.org/officeDocument/2006/relationships/customXml" Target="../ink/ink333.xml"/><Relationship Id="rId325" Type="http://schemas.openxmlformats.org/officeDocument/2006/relationships/image" Target="../media/image443.png"/><Relationship Id="rId171" Type="http://schemas.openxmlformats.org/officeDocument/2006/relationships/image" Target="../media/image367.png"/><Relationship Id="rId227" Type="http://schemas.openxmlformats.org/officeDocument/2006/relationships/image" Target="../media/image395.png"/><Relationship Id="rId269" Type="http://schemas.openxmlformats.org/officeDocument/2006/relationships/image" Target="../media/image416.png"/><Relationship Id="rId33" Type="http://schemas.openxmlformats.org/officeDocument/2006/relationships/image" Target="../media/image299.png"/><Relationship Id="rId129" Type="http://schemas.openxmlformats.org/officeDocument/2006/relationships/image" Target="../media/image346.png"/><Relationship Id="rId280" Type="http://schemas.openxmlformats.org/officeDocument/2006/relationships/customXml" Target="../ink/ink414.xml"/><Relationship Id="rId75" Type="http://schemas.openxmlformats.org/officeDocument/2006/relationships/image" Target="../media/image320.png"/><Relationship Id="rId140" Type="http://schemas.openxmlformats.org/officeDocument/2006/relationships/customXml" Target="../ink/ink344.xml"/><Relationship Id="rId182" Type="http://schemas.openxmlformats.org/officeDocument/2006/relationships/customXml" Target="../ink/ink365.xml"/><Relationship Id="rId6" Type="http://schemas.openxmlformats.org/officeDocument/2006/relationships/customXml" Target="../ink/ink277.xml"/><Relationship Id="rId238" Type="http://schemas.openxmlformats.org/officeDocument/2006/relationships/customXml" Target="../ink/ink393.xml"/><Relationship Id="rId291" Type="http://schemas.openxmlformats.org/officeDocument/2006/relationships/image" Target="../media/image427.png"/><Relationship Id="rId305" Type="http://schemas.openxmlformats.org/officeDocument/2006/relationships/image" Target="../media/image434.png"/><Relationship Id="rId44" Type="http://schemas.openxmlformats.org/officeDocument/2006/relationships/customXml" Target="../ink/ink296.xml"/><Relationship Id="rId86" Type="http://schemas.openxmlformats.org/officeDocument/2006/relationships/customXml" Target="../ink/ink317.xml"/><Relationship Id="rId151" Type="http://schemas.openxmlformats.org/officeDocument/2006/relationships/image" Target="../media/image357.png"/><Relationship Id="rId193" Type="http://schemas.openxmlformats.org/officeDocument/2006/relationships/image" Target="../media/image378.png"/><Relationship Id="rId207" Type="http://schemas.openxmlformats.org/officeDocument/2006/relationships/image" Target="../media/image385.png"/><Relationship Id="rId249" Type="http://schemas.openxmlformats.org/officeDocument/2006/relationships/image" Target="../media/image406.png"/><Relationship Id="rId13" Type="http://schemas.openxmlformats.org/officeDocument/2006/relationships/image" Target="../media/image289.png"/><Relationship Id="rId109" Type="http://schemas.openxmlformats.org/officeDocument/2006/relationships/image" Target="../media/image336.png"/><Relationship Id="rId260" Type="http://schemas.openxmlformats.org/officeDocument/2006/relationships/customXml" Target="../ink/ink404.xml"/><Relationship Id="rId316" Type="http://schemas.openxmlformats.org/officeDocument/2006/relationships/customXml" Target="../ink/ink432.xml"/><Relationship Id="rId55" Type="http://schemas.openxmlformats.org/officeDocument/2006/relationships/image" Target="../media/image310.png"/><Relationship Id="rId97" Type="http://schemas.openxmlformats.org/officeDocument/2006/relationships/image" Target="../media/image330.png"/><Relationship Id="rId120" Type="http://schemas.openxmlformats.org/officeDocument/2006/relationships/customXml" Target="../ink/ink334.xml"/></Relationships>
</file>

<file path=ppt/slides/_rels/slide9.xml.rels><?xml version="1.0" encoding="UTF-8" standalone="yes"?>
<Relationships xmlns="http://schemas.openxmlformats.org/package/2006/relationships"><Relationship Id="rId117" Type="http://schemas.openxmlformats.org/officeDocument/2006/relationships/image" Target="../media/image501.png"/><Relationship Id="rId299" Type="http://schemas.openxmlformats.org/officeDocument/2006/relationships/image" Target="../media/image590.png"/><Relationship Id="rId21" Type="http://schemas.openxmlformats.org/officeDocument/2006/relationships/image" Target="../media/image453.png"/><Relationship Id="rId63" Type="http://schemas.openxmlformats.org/officeDocument/2006/relationships/image" Target="../media/image474.png"/><Relationship Id="rId159" Type="http://schemas.openxmlformats.org/officeDocument/2006/relationships/image" Target="../media/image522.png"/><Relationship Id="rId324" Type="http://schemas.openxmlformats.org/officeDocument/2006/relationships/customXml" Target="../ink/ink598.xml"/><Relationship Id="rId366" Type="http://schemas.openxmlformats.org/officeDocument/2006/relationships/customXml" Target="../ink/ink619.xml"/><Relationship Id="rId170" Type="http://schemas.openxmlformats.org/officeDocument/2006/relationships/customXml" Target="../ink/ink521.xml"/><Relationship Id="rId226" Type="http://schemas.openxmlformats.org/officeDocument/2006/relationships/customXml" Target="../ink/ink549.xml"/><Relationship Id="rId268" Type="http://schemas.openxmlformats.org/officeDocument/2006/relationships/customXml" Target="../ink/ink570.xml"/><Relationship Id="rId32" Type="http://schemas.openxmlformats.org/officeDocument/2006/relationships/customXml" Target="../ink/ink452.xml"/><Relationship Id="rId74" Type="http://schemas.openxmlformats.org/officeDocument/2006/relationships/customXml" Target="../ink/ink473.xml"/><Relationship Id="rId128" Type="http://schemas.openxmlformats.org/officeDocument/2006/relationships/customXml" Target="../ink/ink500.xml"/><Relationship Id="rId335" Type="http://schemas.openxmlformats.org/officeDocument/2006/relationships/image" Target="../media/image608.png"/><Relationship Id="rId377" Type="http://schemas.openxmlformats.org/officeDocument/2006/relationships/image" Target="../media/image629.png"/><Relationship Id="rId5" Type="http://schemas.openxmlformats.org/officeDocument/2006/relationships/image" Target="../media/image445.png"/><Relationship Id="rId181" Type="http://schemas.openxmlformats.org/officeDocument/2006/relationships/image" Target="../media/image533.png"/><Relationship Id="rId237" Type="http://schemas.openxmlformats.org/officeDocument/2006/relationships/image" Target="../media/image559.png"/><Relationship Id="rId402" Type="http://schemas.openxmlformats.org/officeDocument/2006/relationships/customXml" Target="../ink/ink637.xml"/><Relationship Id="rId279" Type="http://schemas.openxmlformats.org/officeDocument/2006/relationships/image" Target="../media/image580.png"/><Relationship Id="rId43" Type="http://schemas.openxmlformats.org/officeDocument/2006/relationships/image" Target="../media/image464.png"/><Relationship Id="rId139" Type="http://schemas.openxmlformats.org/officeDocument/2006/relationships/image" Target="../media/image512.png"/><Relationship Id="rId290" Type="http://schemas.openxmlformats.org/officeDocument/2006/relationships/customXml" Target="../ink/ink581.xml"/><Relationship Id="rId304" Type="http://schemas.openxmlformats.org/officeDocument/2006/relationships/customXml" Target="../ink/ink588.xml"/><Relationship Id="rId346" Type="http://schemas.openxmlformats.org/officeDocument/2006/relationships/customXml" Target="../ink/ink609.xml"/><Relationship Id="rId388" Type="http://schemas.openxmlformats.org/officeDocument/2006/relationships/customXml" Target="../ink/ink630.xml"/><Relationship Id="rId85" Type="http://schemas.openxmlformats.org/officeDocument/2006/relationships/image" Target="../media/image485.png"/><Relationship Id="rId150" Type="http://schemas.openxmlformats.org/officeDocument/2006/relationships/customXml" Target="../ink/ink511.xml"/><Relationship Id="rId192" Type="http://schemas.openxmlformats.org/officeDocument/2006/relationships/customXml" Target="../ink/ink532.xml"/><Relationship Id="rId206" Type="http://schemas.openxmlformats.org/officeDocument/2006/relationships/customXml" Target="../ink/ink539.xml"/><Relationship Id="rId413" Type="http://schemas.openxmlformats.org/officeDocument/2006/relationships/image" Target="../media/image647.png"/><Relationship Id="rId248" Type="http://schemas.openxmlformats.org/officeDocument/2006/relationships/customXml" Target="../ink/ink560.xml"/><Relationship Id="rId12" Type="http://schemas.openxmlformats.org/officeDocument/2006/relationships/customXml" Target="../ink/ink442.xml"/><Relationship Id="rId108" Type="http://schemas.openxmlformats.org/officeDocument/2006/relationships/customXml" Target="../ink/ink490.xml"/><Relationship Id="rId315" Type="http://schemas.openxmlformats.org/officeDocument/2006/relationships/image" Target="../media/image598.png"/><Relationship Id="rId357" Type="http://schemas.openxmlformats.org/officeDocument/2006/relationships/image" Target="../media/image619.png"/><Relationship Id="rId54" Type="http://schemas.openxmlformats.org/officeDocument/2006/relationships/customXml" Target="../ink/ink463.xml"/><Relationship Id="rId96" Type="http://schemas.openxmlformats.org/officeDocument/2006/relationships/customXml" Target="../ink/ink484.xml"/><Relationship Id="rId161" Type="http://schemas.openxmlformats.org/officeDocument/2006/relationships/image" Target="../media/image523.png"/><Relationship Id="rId217" Type="http://schemas.openxmlformats.org/officeDocument/2006/relationships/image" Target="../media/image40.png"/><Relationship Id="rId399" Type="http://schemas.openxmlformats.org/officeDocument/2006/relationships/image" Target="../media/image640.png"/><Relationship Id="rId259" Type="http://schemas.openxmlformats.org/officeDocument/2006/relationships/image" Target="../media/image570.png"/><Relationship Id="rId23" Type="http://schemas.openxmlformats.org/officeDocument/2006/relationships/image" Target="../media/image454.png"/><Relationship Id="rId119" Type="http://schemas.openxmlformats.org/officeDocument/2006/relationships/image" Target="../media/image502.png"/><Relationship Id="rId270" Type="http://schemas.openxmlformats.org/officeDocument/2006/relationships/customXml" Target="../ink/ink571.xml"/><Relationship Id="rId326" Type="http://schemas.openxmlformats.org/officeDocument/2006/relationships/customXml" Target="../ink/ink599.xml"/><Relationship Id="rId65" Type="http://schemas.openxmlformats.org/officeDocument/2006/relationships/image" Target="../media/image475.png"/><Relationship Id="rId130" Type="http://schemas.openxmlformats.org/officeDocument/2006/relationships/customXml" Target="../ink/ink501.xml"/><Relationship Id="rId368" Type="http://schemas.openxmlformats.org/officeDocument/2006/relationships/customXml" Target="../ink/ink620.xml"/><Relationship Id="rId172" Type="http://schemas.openxmlformats.org/officeDocument/2006/relationships/customXml" Target="../ink/ink522.xml"/><Relationship Id="rId228" Type="http://schemas.openxmlformats.org/officeDocument/2006/relationships/customXml" Target="../ink/ink550.xml"/><Relationship Id="rId281" Type="http://schemas.openxmlformats.org/officeDocument/2006/relationships/image" Target="../media/image581.png"/><Relationship Id="rId337" Type="http://schemas.openxmlformats.org/officeDocument/2006/relationships/image" Target="../media/image609.png"/><Relationship Id="rId34" Type="http://schemas.openxmlformats.org/officeDocument/2006/relationships/customXml" Target="../ink/ink453.xml"/><Relationship Id="rId76" Type="http://schemas.openxmlformats.org/officeDocument/2006/relationships/customXml" Target="../ink/ink474.xml"/><Relationship Id="rId141" Type="http://schemas.openxmlformats.org/officeDocument/2006/relationships/image" Target="../media/image513.png"/><Relationship Id="rId379" Type="http://schemas.openxmlformats.org/officeDocument/2006/relationships/image" Target="../media/image630.png"/><Relationship Id="rId7" Type="http://schemas.openxmlformats.org/officeDocument/2006/relationships/image" Target="../media/image446.png"/><Relationship Id="rId183" Type="http://schemas.openxmlformats.org/officeDocument/2006/relationships/image" Target="../media/image534.png"/><Relationship Id="rId239" Type="http://schemas.openxmlformats.org/officeDocument/2006/relationships/image" Target="../media/image560.png"/><Relationship Id="rId390" Type="http://schemas.openxmlformats.org/officeDocument/2006/relationships/customXml" Target="../ink/ink631.xml"/><Relationship Id="rId404" Type="http://schemas.openxmlformats.org/officeDocument/2006/relationships/customXml" Target="../ink/ink638.xml"/><Relationship Id="rId250" Type="http://schemas.openxmlformats.org/officeDocument/2006/relationships/customXml" Target="../ink/ink561.xml"/><Relationship Id="rId292" Type="http://schemas.openxmlformats.org/officeDocument/2006/relationships/customXml" Target="../ink/ink582.xml"/><Relationship Id="rId306" Type="http://schemas.openxmlformats.org/officeDocument/2006/relationships/customXml" Target="../ink/ink589.xml"/><Relationship Id="rId45" Type="http://schemas.openxmlformats.org/officeDocument/2006/relationships/image" Target="../media/image465.png"/><Relationship Id="rId87" Type="http://schemas.openxmlformats.org/officeDocument/2006/relationships/image" Target="../media/image486.png"/><Relationship Id="rId110" Type="http://schemas.openxmlformats.org/officeDocument/2006/relationships/customXml" Target="../ink/ink491.xml"/><Relationship Id="rId348" Type="http://schemas.openxmlformats.org/officeDocument/2006/relationships/customXml" Target="../ink/ink610.xml"/><Relationship Id="rId152" Type="http://schemas.openxmlformats.org/officeDocument/2006/relationships/customXml" Target="../ink/ink512.xml"/><Relationship Id="rId194" Type="http://schemas.openxmlformats.org/officeDocument/2006/relationships/customXml" Target="../ink/ink533.xml"/><Relationship Id="rId208" Type="http://schemas.openxmlformats.org/officeDocument/2006/relationships/customXml" Target="../ink/ink540.xml"/><Relationship Id="rId415" Type="http://schemas.openxmlformats.org/officeDocument/2006/relationships/image" Target="../media/image648.png"/><Relationship Id="rId261" Type="http://schemas.openxmlformats.org/officeDocument/2006/relationships/image" Target="../media/image571.png"/><Relationship Id="rId14" Type="http://schemas.openxmlformats.org/officeDocument/2006/relationships/customXml" Target="../ink/ink443.xml"/><Relationship Id="rId56" Type="http://schemas.openxmlformats.org/officeDocument/2006/relationships/customXml" Target="../ink/ink464.xml"/><Relationship Id="rId317" Type="http://schemas.openxmlformats.org/officeDocument/2006/relationships/image" Target="../media/image599.png"/><Relationship Id="rId359" Type="http://schemas.openxmlformats.org/officeDocument/2006/relationships/image" Target="../media/image620.png"/><Relationship Id="rId98" Type="http://schemas.openxmlformats.org/officeDocument/2006/relationships/customXml" Target="../ink/ink485.xml"/><Relationship Id="rId121" Type="http://schemas.openxmlformats.org/officeDocument/2006/relationships/image" Target="../media/image503.png"/><Relationship Id="rId163" Type="http://schemas.openxmlformats.org/officeDocument/2006/relationships/image" Target="../media/image524.png"/><Relationship Id="rId219" Type="http://schemas.openxmlformats.org/officeDocument/2006/relationships/image" Target="../media/image550.png"/><Relationship Id="rId370" Type="http://schemas.openxmlformats.org/officeDocument/2006/relationships/customXml" Target="../ink/ink621.xml"/><Relationship Id="rId230" Type="http://schemas.openxmlformats.org/officeDocument/2006/relationships/customXml" Target="../ink/ink551.xml"/><Relationship Id="rId25" Type="http://schemas.openxmlformats.org/officeDocument/2006/relationships/image" Target="../media/image455.png"/><Relationship Id="rId67" Type="http://schemas.openxmlformats.org/officeDocument/2006/relationships/image" Target="../media/image476.png"/><Relationship Id="rId272" Type="http://schemas.openxmlformats.org/officeDocument/2006/relationships/customXml" Target="../ink/ink572.xml"/><Relationship Id="rId328" Type="http://schemas.openxmlformats.org/officeDocument/2006/relationships/customXml" Target="../ink/ink600.xml"/><Relationship Id="rId132" Type="http://schemas.openxmlformats.org/officeDocument/2006/relationships/customXml" Target="../ink/ink502.xml"/><Relationship Id="rId174" Type="http://schemas.openxmlformats.org/officeDocument/2006/relationships/customXml" Target="../ink/ink523.xml"/><Relationship Id="rId381" Type="http://schemas.openxmlformats.org/officeDocument/2006/relationships/image" Target="../media/image631.png"/><Relationship Id="rId241" Type="http://schemas.openxmlformats.org/officeDocument/2006/relationships/image" Target="../media/image561.png"/><Relationship Id="rId36" Type="http://schemas.openxmlformats.org/officeDocument/2006/relationships/customXml" Target="../ink/ink454.xml"/><Relationship Id="rId283" Type="http://schemas.openxmlformats.org/officeDocument/2006/relationships/image" Target="../media/image582.png"/><Relationship Id="rId339" Type="http://schemas.openxmlformats.org/officeDocument/2006/relationships/image" Target="../media/image610.png"/><Relationship Id="rId78" Type="http://schemas.openxmlformats.org/officeDocument/2006/relationships/customXml" Target="../ink/ink475.xml"/><Relationship Id="rId101" Type="http://schemas.openxmlformats.org/officeDocument/2006/relationships/image" Target="../media/image493.png"/><Relationship Id="rId143" Type="http://schemas.openxmlformats.org/officeDocument/2006/relationships/image" Target="../media/image514.png"/><Relationship Id="rId185" Type="http://schemas.openxmlformats.org/officeDocument/2006/relationships/image" Target="../media/image535.png"/><Relationship Id="rId350" Type="http://schemas.openxmlformats.org/officeDocument/2006/relationships/customXml" Target="../ink/ink611.xml"/><Relationship Id="rId406" Type="http://schemas.openxmlformats.org/officeDocument/2006/relationships/customXml" Target="../ink/ink639.xml"/><Relationship Id="rId9" Type="http://schemas.openxmlformats.org/officeDocument/2006/relationships/image" Target="../media/image447.png"/><Relationship Id="rId210" Type="http://schemas.openxmlformats.org/officeDocument/2006/relationships/customXml" Target="../ink/ink541.xml"/><Relationship Id="rId392" Type="http://schemas.openxmlformats.org/officeDocument/2006/relationships/customXml" Target="../ink/ink632.xml"/><Relationship Id="rId252" Type="http://schemas.openxmlformats.org/officeDocument/2006/relationships/customXml" Target="../ink/ink562.xml"/><Relationship Id="rId294" Type="http://schemas.openxmlformats.org/officeDocument/2006/relationships/customXml" Target="../ink/ink583.xml"/><Relationship Id="rId308" Type="http://schemas.openxmlformats.org/officeDocument/2006/relationships/customXml" Target="../ink/ink590.xml"/><Relationship Id="rId47" Type="http://schemas.openxmlformats.org/officeDocument/2006/relationships/image" Target="../media/image466.png"/><Relationship Id="rId89" Type="http://schemas.openxmlformats.org/officeDocument/2006/relationships/image" Target="../media/image487.png"/><Relationship Id="rId112" Type="http://schemas.openxmlformats.org/officeDocument/2006/relationships/customXml" Target="../ink/ink492.xml"/><Relationship Id="rId154" Type="http://schemas.openxmlformats.org/officeDocument/2006/relationships/customXml" Target="../ink/ink513.xml"/><Relationship Id="rId361" Type="http://schemas.openxmlformats.org/officeDocument/2006/relationships/image" Target="../media/image621.png"/><Relationship Id="rId196" Type="http://schemas.openxmlformats.org/officeDocument/2006/relationships/customXml" Target="../ink/ink534.xml"/><Relationship Id="rId16" Type="http://schemas.openxmlformats.org/officeDocument/2006/relationships/customXml" Target="../ink/ink444.xml"/><Relationship Id="rId221" Type="http://schemas.openxmlformats.org/officeDocument/2006/relationships/image" Target="../media/image551.png"/><Relationship Id="rId263" Type="http://schemas.openxmlformats.org/officeDocument/2006/relationships/image" Target="../media/image572.png"/><Relationship Id="rId319" Type="http://schemas.openxmlformats.org/officeDocument/2006/relationships/image" Target="../media/image600.png"/><Relationship Id="rId58" Type="http://schemas.openxmlformats.org/officeDocument/2006/relationships/customXml" Target="../ink/ink465.xml"/><Relationship Id="rId123" Type="http://schemas.openxmlformats.org/officeDocument/2006/relationships/image" Target="../media/image504.png"/><Relationship Id="rId330" Type="http://schemas.openxmlformats.org/officeDocument/2006/relationships/customXml" Target="../ink/ink601.xml"/><Relationship Id="rId165" Type="http://schemas.openxmlformats.org/officeDocument/2006/relationships/image" Target="../media/image525.png"/><Relationship Id="rId372" Type="http://schemas.openxmlformats.org/officeDocument/2006/relationships/customXml" Target="../ink/ink622.xml"/><Relationship Id="rId232" Type="http://schemas.openxmlformats.org/officeDocument/2006/relationships/customXml" Target="../ink/ink552.xml"/><Relationship Id="rId274" Type="http://schemas.openxmlformats.org/officeDocument/2006/relationships/customXml" Target="../ink/ink573.xml"/><Relationship Id="rId27" Type="http://schemas.openxmlformats.org/officeDocument/2006/relationships/image" Target="../media/image456.png"/><Relationship Id="rId69" Type="http://schemas.openxmlformats.org/officeDocument/2006/relationships/image" Target="../media/image477.png"/><Relationship Id="rId134" Type="http://schemas.openxmlformats.org/officeDocument/2006/relationships/customXml" Target="../ink/ink503.xml"/><Relationship Id="rId80" Type="http://schemas.openxmlformats.org/officeDocument/2006/relationships/customXml" Target="../ink/ink476.xml"/><Relationship Id="rId155" Type="http://schemas.openxmlformats.org/officeDocument/2006/relationships/image" Target="../media/image520.png"/><Relationship Id="rId176" Type="http://schemas.openxmlformats.org/officeDocument/2006/relationships/customXml" Target="../ink/ink524.xml"/><Relationship Id="rId197" Type="http://schemas.openxmlformats.org/officeDocument/2006/relationships/image" Target="../media/image541.png"/><Relationship Id="rId341" Type="http://schemas.openxmlformats.org/officeDocument/2006/relationships/image" Target="../media/image611.png"/><Relationship Id="rId362" Type="http://schemas.openxmlformats.org/officeDocument/2006/relationships/customXml" Target="../ink/ink617.xml"/><Relationship Id="rId383" Type="http://schemas.openxmlformats.org/officeDocument/2006/relationships/image" Target="../media/image632.png"/><Relationship Id="rId201" Type="http://schemas.openxmlformats.org/officeDocument/2006/relationships/image" Target="../media/image543.png"/><Relationship Id="rId222" Type="http://schemas.openxmlformats.org/officeDocument/2006/relationships/customXml" Target="../ink/ink547.xml"/><Relationship Id="rId243" Type="http://schemas.openxmlformats.org/officeDocument/2006/relationships/image" Target="../media/image562.png"/><Relationship Id="rId264" Type="http://schemas.openxmlformats.org/officeDocument/2006/relationships/customXml" Target="../ink/ink568.xml"/><Relationship Id="rId285" Type="http://schemas.openxmlformats.org/officeDocument/2006/relationships/image" Target="../media/image583.png"/><Relationship Id="rId17" Type="http://schemas.openxmlformats.org/officeDocument/2006/relationships/image" Target="../media/image451.png"/><Relationship Id="rId38" Type="http://schemas.openxmlformats.org/officeDocument/2006/relationships/customXml" Target="../ink/ink455.xml"/><Relationship Id="rId59" Type="http://schemas.openxmlformats.org/officeDocument/2006/relationships/image" Target="../media/image472.png"/><Relationship Id="rId103" Type="http://schemas.openxmlformats.org/officeDocument/2006/relationships/image" Target="../media/image494.png"/><Relationship Id="rId124" Type="http://schemas.openxmlformats.org/officeDocument/2006/relationships/customXml" Target="../ink/ink498.xml"/><Relationship Id="rId310" Type="http://schemas.openxmlformats.org/officeDocument/2006/relationships/customXml" Target="../ink/ink591.xml"/><Relationship Id="rId70" Type="http://schemas.openxmlformats.org/officeDocument/2006/relationships/customXml" Target="../ink/ink471.xml"/><Relationship Id="rId91" Type="http://schemas.openxmlformats.org/officeDocument/2006/relationships/image" Target="../media/image488.png"/><Relationship Id="rId145" Type="http://schemas.openxmlformats.org/officeDocument/2006/relationships/image" Target="../media/image515.png"/><Relationship Id="rId166" Type="http://schemas.openxmlformats.org/officeDocument/2006/relationships/customXml" Target="../ink/ink519.xml"/><Relationship Id="rId187" Type="http://schemas.openxmlformats.org/officeDocument/2006/relationships/image" Target="../media/image536.png"/><Relationship Id="rId331" Type="http://schemas.openxmlformats.org/officeDocument/2006/relationships/image" Target="../media/image606.png"/><Relationship Id="rId352" Type="http://schemas.openxmlformats.org/officeDocument/2006/relationships/customXml" Target="../ink/ink612.xml"/><Relationship Id="rId373" Type="http://schemas.openxmlformats.org/officeDocument/2006/relationships/image" Target="../media/image627.png"/><Relationship Id="rId394" Type="http://schemas.openxmlformats.org/officeDocument/2006/relationships/customXml" Target="../ink/ink633.xml"/><Relationship Id="rId408" Type="http://schemas.openxmlformats.org/officeDocument/2006/relationships/customXml" Target="../ink/ink640.xml"/><Relationship Id="rId1" Type="http://schemas.openxmlformats.org/officeDocument/2006/relationships/slideLayout" Target="../slideLayouts/slideLayout8.xml"/><Relationship Id="rId212" Type="http://schemas.openxmlformats.org/officeDocument/2006/relationships/customXml" Target="../ink/ink542.xml"/><Relationship Id="rId233" Type="http://schemas.openxmlformats.org/officeDocument/2006/relationships/image" Target="../media/image557.png"/><Relationship Id="rId254" Type="http://schemas.openxmlformats.org/officeDocument/2006/relationships/customXml" Target="../ink/ink563.xml"/><Relationship Id="rId28" Type="http://schemas.openxmlformats.org/officeDocument/2006/relationships/customXml" Target="../ink/ink450.xml"/><Relationship Id="rId49" Type="http://schemas.openxmlformats.org/officeDocument/2006/relationships/image" Target="../media/image467.png"/><Relationship Id="rId114" Type="http://schemas.openxmlformats.org/officeDocument/2006/relationships/customXml" Target="../ink/ink493.xml"/><Relationship Id="rId275" Type="http://schemas.openxmlformats.org/officeDocument/2006/relationships/image" Target="../media/image578.png"/><Relationship Id="rId296" Type="http://schemas.openxmlformats.org/officeDocument/2006/relationships/customXml" Target="../ink/ink584.xml"/><Relationship Id="rId300" Type="http://schemas.openxmlformats.org/officeDocument/2006/relationships/customXml" Target="../ink/ink586.xml"/><Relationship Id="rId60" Type="http://schemas.openxmlformats.org/officeDocument/2006/relationships/customXml" Target="../ink/ink466.xml"/><Relationship Id="rId81" Type="http://schemas.openxmlformats.org/officeDocument/2006/relationships/image" Target="../media/image483.png"/><Relationship Id="rId135" Type="http://schemas.openxmlformats.org/officeDocument/2006/relationships/image" Target="../media/image510.png"/><Relationship Id="rId156" Type="http://schemas.openxmlformats.org/officeDocument/2006/relationships/customXml" Target="../ink/ink514.xml"/><Relationship Id="rId177" Type="http://schemas.openxmlformats.org/officeDocument/2006/relationships/image" Target="../media/image531.png"/><Relationship Id="rId198" Type="http://schemas.openxmlformats.org/officeDocument/2006/relationships/customXml" Target="../ink/ink535.xml"/><Relationship Id="rId321" Type="http://schemas.openxmlformats.org/officeDocument/2006/relationships/image" Target="../media/image601.png"/><Relationship Id="rId342" Type="http://schemas.openxmlformats.org/officeDocument/2006/relationships/customXml" Target="../ink/ink607.xml"/><Relationship Id="rId363" Type="http://schemas.openxmlformats.org/officeDocument/2006/relationships/image" Target="../media/image622.png"/><Relationship Id="rId384" Type="http://schemas.openxmlformats.org/officeDocument/2006/relationships/customXml" Target="../ink/ink628.xml"/><Relationship Id="rId202" Type="http://schemas.openxmlformats.org/officeDocument/2006/relationships/customXml" Target="../ink/ink537.xml"/><Relationship Id="rId223" Type="http://schemas.openxmlformats.org/officeDocument/2006/relationships/image" Target="../media/image552.png"/><Relationship Id="rId244" Type="http://schemas.openxmlformats.org/officeDocument/2006/relationships/customXml" Target="../ink/ink558.xml"/><Relationship Id="rId18" Type="http://schemas.openxmlformats.org/officeDocument/2006/relationships/customXml" Target="../ink/ink445.xml"/><Relationship Id="rId39" Type="http://schemas.openxmlformats.org/officeDocument/2006/relationships/image" Target="../media/image462.png"/><Relationship Id="rId265" Type="http://schemas.openxmlformats.org/officeDocument/2006/relationships/image" Target="../media/image573.png"/><Relationship Id="rId286" Type="http://schemas.openxmlformats.org/officeDocument/2006/relationships/customXml" Target="../ink/ink579.xml"/><Relationship Id="rId50" Type="http://schemas.openxmlformats.org/officeDocument/2006/relationships/customXml" Target="../ink/ink461.xml"/><Relationship Id="rId104" Type="http://schemas.openxmlformats.org/officeDocument/2006/relationships/customXml" Target="../ink/ink488.xml"/><Relationship Id="rId125" Type="http://schemas.openxmlformats.org/officeDocument/2006/relationships/image" Target="../media/image505.png"/><Relationship Id="rId146" Type="http://schemas.openxmlformats.org/officeDocument/2006/relationships/customXml" Target="../ink/ink509.xml"/><Relationship Id="rId167" Type="http://schemas.openxmlformats.org/officeDocument/2006/relationships/image" Target="../media/image526.png"/><Relationship Id="rId188" Type="http://schemas.openxmlformats.org/officeDocument/2006/relationships/customXml" Target="../ink/ink530.xml"/><Relationship Id="rId311" Type="http://schemas.openxmlformats.org/officeDocument/2006/relationships/image" Target="../media/image596.png"/><Relationship Id="rId332" Type="http://schemas.openxmlformats.org/officeDocument/2006/relationships/customXml" Target="../ink/ink602.xml"/><Relationship Id="rId353" Type="http://schemas.openxmlformats.org/officeDocument/2006/relationships/image" Target="../media/image617.png"/><Relationship Id="rId374" Type="http://schemas.openxmlformats.org/officeDocument/2006/relationships/customXml" Target="../ink/ink623.xml"/><Relationship Id="rId395" Type="http://schemas.openxmlformats.org/officeDocument/2006/relationships/image" Target="../media/image638.png"/><Relationship Id="rId409" Type="http://schemas.openxmlformats.org/officeDocument/2006/relationships/image" Target="../media/image645.png"/><Relationship Id="rId71" Type="http://schemas.openxmlformats.org/officeDocument/2006/relationships/image" Target="../media/image478.png"/><Relationship Id="rId92" Type="http://schemas.openxmlformats.org/officeDocument/2006/relationships/customXml" Target="../ink/ink482.xml"/><Relationship Id="rId213" Type="http://schemas.openxmlformats.org/officeDocument/2006/relationships/image" Target="../media/image549.png"/><Relationship Id="rId234" Type="http://schemas.openxmlformats.org/officeDocument/2006/relationships/customXml" Target="../ink/ink553.xml"/><Relationship Id="rId2" Type="http://schemas.openxmlformats.org/officeDocument/2006/relationships/notesSlide" Target="../notesSlides/notesSlide7.xml"/><Relationship Id="rId29" Type="http://schemas.openxmlformats.org/officeDocument/2006/relationships/image" Target="../media/image457.png"/><Relationship Id="rId255" Type="http://schemas.openxmlformats.org/officeDocument/2006/relationships/image" Target="../media/image568.png"/><Relationship Id="rId276" Type="http://schemas.openxmlformats.org/officeDocument/2006/relationships/customXml" Target="../ink/ink574.xml"/><Relationship Id="rId297" Type="http://schemas.openxmlformats.org/officeDocument/2006/relationships/image" Target="../media/image589.png"/><Relationship Id="rId40" Type="http://schemas.openxmlformats.org/officeDocument/2006/relationships/customXml" Target="../ink/ink456.xml"/><Relationship Id="rId115" Type="http://schemas.openxmlformats.org/officeDocument/2006/relationships/image" Target="../media/image500.png"/><Relationship Id="rId136" Type="http://schemas.openxmlformats.org/officeDocument/2006/relationships/customXml" Target="../ink/ink504.xml"/><Relationship Id="rId157" Type="http://schemas.openxmlformats.org/officeDocument/2006/relationships/image" Target="../media/image521.png"/><Relationship Id="rId178" Type="http://schemas.openxmlformats.org/officeDocument/2006/relationships/customXml" Target="../ink/ink525.xml"/><Relationship Id="rId301" Type="http://schemas.openxmlformats.org/officeDocument/2006/relationships/image" Target="../media/image591.png"/><Relationship Id="rId322" Type="http://schemas.openxmlformats.org/officeDocument/2006/relationships/customXml" Target="../ink/ink597.xml"/><Relationship Id="rId343" Type="http://schemas.openxmlformats.org/officeDocument/2006/relationships/image" Target="../media/image612.png"/><Relationship Id="rId364" Type="http://schemas.openxmlformats.org/officeDocument/2006/relationships/customXml" Target="../ink/ink618.xml"/><Relationship Id="rId61" Type="http://schemas.openxmlformats.org/officeDocument/2006/relationships/image" Target="../media/image473.png"/><Relationship Id="rId82" Type="http://schemas.openxmlformats.org/officeDocument/2006/relationships/customXml" Target="../ink/ink477.xml"/><Relationship Id="rId199" Type="http://schemas.openxmlformats.org/officeDocument/2006/relationships/image" Target="../media/image542.png"/><Relationship Id="rId203" Type="http://schemas.openxmlformats.org/officeDocument/2006/relationships/image" Target="../media/image544.png"/><Relationship Id="rId385" Type="http://schemas.openxmlformats.org/officeDocument/2006/relationships/image" Target="../media/image633.png"/><Relationship Id="rId19" Type="http://schemas.openxmlformats.org/officeDocument/2006/relationships/image" Target="../media/image452.png"/><Relationship Id="rId224" Type="http://schemas.openxmlformats.org/officeDocument/2006/relationships/customXml" Target="../ink/ink548.xml"/><Relationship Id="rId245" Type="http://schemas.openxmlformats.org/officeDocument/2006/relationships/image" Target="../media/image563.png"/><Relationship Id="rId266" Type="http://schemas.openxmlformats.org/officeDocument/2006/relationships/customXml" Target="../ink/ink569.xml"/><Relationship Id="rId287" Type="http://schemas.openxmlformats.org/officeDocument/2006/relationships/image" Target="../media/image584.png"/><Relationship Id="rId410" Type="http://schemas.openxmlformats.org/officeDocument/2006/relationships/customXml" Target="../ink/ink641.xml"/><Relationship Id="rId30" Type="http://schemas.openxmlformats.org/officeDocument/2006/relationships/customXml" Target="../ink/ink451.xml"/><Relationship Id="rId105" Type="http://schemas.openxmlformats.org/officeDocument/2006/relationships/image" Target="../media/image495.png"/><Relationship Id="rId126" Type="http://schemas.openxmlformats.org/officeDocument/2006/relationships/customXml" Target="../ink/ink499.xml"/><Relationship Id="rId147" Type="http://schemas.openxmlformats.org/officeDocument/2006/relationships/image" Target="../media/image516.png"/><Relationship Id="rId168" Type="http://schemas.openxmlformats.org/officeDocument/2006/relationships/customXml" Target="../ink/ink520.xml"/><Relationship Id="rId312" Type="http://schemas.openxmlformats.org/officeDocument/2006/relationships/customXml" Target="../ink/ink592.xml"/><Relationship Id="rId333" Type="http://schemas.openxmlformats.org/officeDocument/2006/relationships/image" Target="../media/image607.png"/><Relationship Id="rId354" Type="http://schemas.openxmlformats.org/officeDocument/2006/relationships/customXml" Target="../ink/ink613.xml"/><Relationship Id="rId51" Type="http://schemas.openxmlformats.org/officeDocument/2006/relationships/image" Target="../media/image468.png"/><Relationship Id="rId72" Type="http://schemas.openxmlformats.org/officeDocument/2006/relationships/customXml" Target="../ink/ink472.xml"/><Relationship Id="rId93" Type="http://schemas.openxmlformats.org/officeDocument/2006/relationships/image" Target="../media/image489.png"/><Relationship Id="rId189" Type="http://schemas.openxmlformats.org/officeDocument/2006/relationships/image" Target="../media/image537.png"/><Relationship Id="rId375" Type="http://schemas.openxmlformats.org/officeDocument/2006/relationships/image" Target="../media/image628.png"/><Relationship Id="rId396" Type="http://schemas.openxmlformats.org/officeDocument/2006/relationships/customXml" Target="../ink/ink634.xml"/><Relationship Id="rId3" Type="http://schemas.openxmlformats.org/officeDocument/2006/relationships/image" Target="../media/image4.png"/><Relationship Id="rId214" Type="http://schemas.openxmlformats.org/officeDocument/2006/relationships/customXml" Target="../ink/ink543.xml"/><Relationship Id="rId235" Type="http://schemas.openxmlformats.org/officeDocument/2006/relationships/image" Target="../media/image558.png"/><Relationship Id="rId256" Type="http://schemas.openxmlformats.org/officeDocument/2006/relationships/customXml" Target="../ink/ink564.xml"/><Relationship Id="rId277" Type="http://schemas.openxmlformats.org/officeDocument/2006/relationships/image" Target="../media/image579.png"/><Relationship Id="rId298" Type="http://schemas.openxmlformats.org/officeDocument/2006/relationships/customXml" Target="../ink/ink585.xml"/><Relationship Id="rId400" Type="http://schemas.openxmlformats.org/officeDocument/2006/relationships/customXml" Target="../ink/ink636.xml"/><Relationship Id="rId116" Type="http://schemas.openxmlformats.org/officeDocument/2006/relationships/customXml" Target="../ink/ink494.xml"/><Relationship Id="rId137" Type="http://schemas.openxmlformats.org/officeDocument/2006/relationships/image" Target="../media/image511.png"/><Relationship Id="rId158" Type="http://schemas.openxmlformats.org/officeDocument/2006/relationships/customXml" Target="../ink/ink515.xml"/><Relationship Id="rId302" Type="http://schemas.openxmlformats.org/officeDocument/2006/relationships/customXml" Target="../ink/ink587.xml"/><Relationship Id="rId323" Type="http://schemas.openxmlformats.org/officeDocument/2006/relationships/image" Target="../media/image602.png"/><Relationship Id="rId344" Type="http://schemas.openxmlformats.org/officeDocument/2006/relationships/customXml" Target="../ink/ink608.xml"/><Relationship Id="rId20" Type="http://schemas.openxmlformats.org/officeDocument/2006/relationships/customXml" Target="../ink/ink446.xml"/><Relationship Id="rId41" Type="http://schemas.openxmlformats.org/officeDocument/2006/relationships/image" Target="../media/image463.png"/><Relationship Id="rId62" Type="http://schemas.openxmlformats.org/officeDocument/2006/relationships/customXml" Target="../ink/ink467.xml"/><Relationship Id="rId83" Type="http://schemas.openxmlformats.org/officeDocument/2006/relationships/image" Target="../media/image484.png"/><Relationship Id="rId179" Type="http://schemas.openxmlformats.org/officeDocument/2006/relationships/image" Target="../media/image532.png"/><Relationship Id="rId365" Type="http://schemas.openxmlformats.org/officeDocument/2006/relationships/image" Target="../media/image623.png"/><Relationship Id="rId386" Type="http://schemas.openxmlformats.org/officeDocument/2006/relationships/customXml" Target="../ink/ink629.xml"/><Relationship Id="rId190" Type="http://schemas.openxmlformats.org/officeDocument/2006/relationships/customXml" Target="../ink/ink531.xml"/><Relationship Id="rId204" Type="http://schemas.openxmlformats.org/officeDocument/2006/relationships/customXml" Target="../ink/ink538.xml"/><Relationship Id="rId225" Type="http://schemas.openxmlformats.org/officeDocument/2006/relationships/image" Target="../media/image553.png"/><Relationship Id="rId246" Type="http://schemas.openxmlformats.org/officeDocument/2006/relationships/customXml" Target="../ink/ink559.xml"/><Relationship Id="rId267" Type="http://schemas.openxmlformats.org/officeDocument/2006/relationships/image" Target="../media/image574.png"/><Relationship Id="rId288" Type="http://schemas.openxmlformats.org/officeDocument/2006/relationships/customXml" Target="../ink/ink580.xml"/><Relationship Id="rId411" Type="http://schemas.openxmlformats.org/officeDocument/2006/relationships/image" Target="../media/image646.png"/><Relationship Id="rId106" Type="http://schemas.openxmlformats.org/officeDocument/2006/relationships/customXml" Target="../ink/ink489.xml"/><Relationship Id="rId127" Type="http://schemas.openxmlformats.org/officeDocument/2006/relationships/image" Target="../media/image506.png"/><Relationship Id="rId313" Type="http://schemas.openxmlformats.org/officeDocument/2006/relationships/image" Target="../media/image597.png"/><Relationship Id="rId10" Type="http://schemas.openxmlformats.org/officeDocument/2006/relationships/customXml" Target="../ink/ink441.xml"/><Relationship Id="rId31" Type="http://schemas.openxmlformats.org/officeDocument/2006/relationships/image" Target="../media/image458.png"/><Relationship Id="rId52" Type="http://schemas.openxmlformats.org/officeDocument/2006/relationships/customXml" Target="../ink/ink462.xml"/><Relationship Id="rId73" Type="http://schemas.openxmlformats.org/officeDocument/2006/relationships/image" Target="../media/image479.png"/><Relationship Id="rId94" Type="http://schemas.openxmlformats.org/officeDocument/2006/relationships/customXml" Target="../ink/ink483.xml"/><Relationship Id="rId148" Type="http://schemas.openxmlformats.org/officeDocument/2006/relationships/customXml" Target="../ink/ink510.xml"/><Relationship Id="rId169" Type="http://schemas.openxmlformats.org/officeDocument/2006/relationships/image" Target="../media/image527.png"/><Relationship Id="rId334" Type="http://schemas.openxmlformats.org/officeDocument/2006/relationships/customXml" Target="../ink/ink603.xml"/><Relationship Id="rId355" Type="http://schemas.openxmlformats.org/officeDocument/2006/relationships/image" Target="../media/image618.png"/><Relationship Id="rId376" Type="http://schemas.openxmlformats.org/officeDocument/2006/relationships/customXml" Target="../ink/ink624.xml"/><Relationship Id="rId397" Type="http://schemas.openxmlformats.org/officeDocument/2006/relationships/image" Target="../media/image639.png"/><Relationship Id="rId4" Type="http://schemas.openxmlformats.org/officeDocument/2006/relationships/customXml" Target="../ink/ink438.xml"/><Relationship Id="rId180" Type="http://schemas.openxmlformats.org/officeDocument/2006/relationships/customXml" Target="../ink/ink526.xml"/><Relationship Id="rId215" Type="http://schemas.openxmlformats.org/officeDocument/2006/relationships/image" Target="../media/image76.png"/><Relationship Id="rId236" Type="http://schemas.openxmlformats.org/officeDocument/2006/relationships/customXml" Target="../ink/ink554.xml"/><Relationship Id="rId257" Type="http://schemas.openxmlformats.org/officeDocument/2006/relationships/image" Target="../media/image569.png"/><Relationship Id="rId278" Type="http://schemas.openxmlformats.org/officeDocument/2006/relationships/customXml" Target="../ink/ink575.xml"/><Relationship Id="rId401" Type="http://schemas.openxmlformats.org/officeDocument/2006/relationships/image" Target="../media/image641.png"/><Relationship Id="rId303" Type="http://schemas.openxmlformats.org/officeDocument/2006/relationships/image" Target="../media/image592.png"/><Relationship Id="rId42" Type="http://schemas.openxmlformats.org/officeDocument/2006/relationships/customXml" Target="../ink/ink457.xml"/><Relationship Id="rId84" Type="http://schemas.openxmlformats.org/officeDocument/2006/relationships/customXml" Target="../ink/ink478.xml"/><Relationship Id="rId138" Type="http://schemas.openxmlformats.org/officeDocument/2006/relationships/customXml" Target="../ink/ink505.xml"/><Relationship Id="rId345" Type="http://schemas.openxmlformats.org/officeDocument/2006/relationships/image" Target="../media/image613.png"/><Relationship Id="rId387" Type="http://schemas.openxmlformats.org/officeDocument/2006/relationships/image" Target="../media/image634.png"/><Relationship Id="rId191" Type="http://schemas.openxmlformats.org/officeDocument/2006/relationships/image" Target="../media/image538.png"/><Relationship Id="rId205" Type="http://schemas.openxmlformats.org/officeDocument/2006/relationships/image" Target="../media/image545.png"/><Relationship Id="rId247" Type="http://schemas.openxmlformats.org/officeDocument/2006/relationships/image" Target="../media/image564.png"/><Relationship Id="rId412" Type="http://schemas.openxmlformats.org/officeDocument/2006/relationships/customXml" Target="../ink/ink642.xml"/><Relationship Id="rId107" Type="http://schemas.openxmlformats.org/officeDocument/2006/relationships/image" Target="../media/image496.png"/><Relationship Id="rId289" Type="http://schemas.openxmlformats.org/officeDocument/2006/relationships/image" Target="../media/image585.png"/><Relationship Id="rId11" Type="http://schemas.openxmlformats.org/officeDocument/2006/relationships/image" Target="../media/image448.png"/><Relationship Id="rId53" Type="http://schemas.openxmlformats.org/officeDocument/2006/relationships/image" Target="../media/image469.png"/><Relationship Id="rId149" Type="http://schemas.openxmlformats.org/officeDocument/2006/relationships/image" Target="../media/image517.png"/><Relationship Id="rId314" Type="http://schemas.openxmlformats.org/officeDocument/2006/relationships/customXml" Target="../ink/ink593.xml"/><Relationship Id="rId356" Type="http://schemas.openxmlformats.org/officeDocument/2006/relationships/customXml" Target="../ink/ink614.xml"/><Relationship Id="rId398" Type="http://schemas.openxmlformats.org/officeDocument/2006/relationships/customXml" Target="../ink/ink635.xml"/><Relationship Id="rId95" Type="http://schemas.openxmlformats.org/officeDocument/2006/relationships/image" Target="../media/image490.png"/><Relationship Id="rId160" Type="http://schemas.openxmlformats.org/officeDocument/2006/relationships/customXml" Target="../ink/ink516.xml"/><Relationship Id="rId216" Type="http://schemas.openxmlformats.org/officeDocument/2006/relationships/customXml" Target="../ink/ink544.xml"/><Relationship Id="rId258" Type="http://schemas.openxmlformats.org/officeDocument/2006/relationships/customXml" Target="../ink/ink565.xml"/><Relationship Id="rId22" Type="http://schemas.openxmlformats.org/officeDocument/2006/relationships/customXml" Target="../ink/ink447.xml"/><Relationship Id="rId64" Type="http://schemas.openxmlformats.org/officeDocument/2006/relationships/customXml" Target="../ink/ink468.xml"/><Relationship Id="rId118" Type="http://schemas.openxmlformats.org/officeDocument/2006/relationships/customXml" Target="../ink/ink495.xml"/><Relationship Id="rId325" Type="http://schemas.openxmlformats.org/officeDocument/2006/relationships/image" Target="../media/image603.png"/><Relationship Id="rId367" Type="http://schemas.openxmlformats.org/officeDocument/2006/relationships/image" Target="../media/image624.png"/><Relationship Id="rId171" Type="http://schemas.openxmlformats.org/officeDocument/2006/relationships/image" Target="../media/image528.png"/><Relationship Id="rId227" Type="http://schemas.openxmlformats.org/officeDocument/2006/relationships/image" Target="../media/image554.png"/><Relationship Id="rId269" Type="http://schemas.openxmlformats.org/officeDocument/2006/relationships/image" Target="../media/image575.png"/><Relationship Id="rId33" Type="http://schemas.openxmlformats.org/officeDocument/2006/relationships/image" Target="../media/image459.png"/><Relationship Id="rId129" Type="http://schemas.openxmlformats.org/officeDocument/2006/relationships/image" Target="../media/image507.png"/><Relationship Id="rId280" Type="http://schemas.openxmlformats.org/officeDocument/2006/relationships/customXml" Target="../ink/ink576.xml"/><Relationship Id="rId336" Type="http://schemas.openxmlformats.org/officeDocument/2006/relationships/customXml" Target="../ink/ink604.xml"/><Relationship Id="rId75" Type="http://schemas.openxmlformats.org/officeDocument/2006/relationships/image" Target="../media/image480.png"/><Relationship Id="rId140" Type="http://schemas.openxmlformats.org/officeDocument/2006/relationships/customXml" Target="../ink/ink506.xml"/><Relationship Id="rId182" Type="http://schemas.openxmlformats.org/officeDocument/2006/relationships/customXml" Target="../ink/ink527.xml"/><Relationship Id="rId378" Type="http://schemas.openxmlformats.org/officeDocument/2006/relationships/customXml" Target="../ink/ink625.xml"/><Relationship Id="rId403" Type="http://schemas.openxmlformats.org/officeDocument/2006/relationships/image" Target="../media/image642.png"/><Relationship Id="rId6" Type="http://schemas.openxmlformats.org/officeDocument/2006/relationships/customXml" Target="../ink/ink439.xml"/><Relationship Id="rId238" Type="http://schemas.openxmlformats.org/officeDocument/2006/relationships/customXml" Target="../ink/ink555.xml"/><Relationship Id="rId291" Type="http://schemas.openxmlformats.org/officeDocument/2006/relationships/image" Target="../media/image586.png"/><Relationship Id="rId305" Type="http://schemas.openxmlformats.org/officeDocument/2006/relationships/image" Target="../media/image593.png"/><Relationship Id="rId347" Type="http://schemas.openxmlformats.org/officeDocument/2006/relationships/image" Target="../media/image614.png"/><Relationship Id="rId44" Type="http://schemas.openxmlformats.org/officeDocument/2006/relationships/customXml" Target="../ink/ink458.xml"/><Relationship Id="rId86" Type="http://schemas.openxmlformats.org/officeDocument/2006/relationships/customXml" Target="../ink/ink479.xml"/><Relationship Id="rId151" Type="http://schemas.openxmlformats.org/officeDocument/2006/relationships/image" Target="../media/image518.png"/><Relationship Id="rId389" Type="http://schemas.openxmlformats.org/officeDocument/2006/relationships/image" Target="../media/image635.png"/><Relationship Id="rId193" Type="http://schemas.openxmlformats.org/officeDocument/2006/relationships/image" Target="../media/image539.png"/><Relationship Id="rId207" Type="http://schemas.openxmlformats.org/officeDocument/2006/relationships/image" Target="../media/image546.png"/><Relationship Id="rId249" Type="http://schemas.openxmlformats.org/officeDocument/2006/relationships/image" Target="../media/image565.png"/><Relationship Id="rId414" Type="http://schemas.openxmlformats.org/officeDocument/2006/relationships/customXml" Target="../ink/ink643.xml"/><Relationship Id="rId13" Type="http://schemas.openxmlformats.org/officeDocument/2006/relationships/image" Target="../media/image449.png"/><Relationship Id="rId109" Type="http://schemas.openxmlformats.org/officeDocument/2006/relationships/image" Target="../media/image497.png"/><Relationship Id="rId260" Type="http://schemas.openxmlformats.org/officeDocument/2006/relationships/customXml" Target="../ink/ink566.xml"/><Relationship Id="rId316" Type="http://schemas.openxmlformats.org/officeDocument/2006/relationships/customXml" Target="../ink/ink594.xml"/><Relationship Id="rId55" Type="http://schemas.openxmlformats.org/officeDocument/2006/relationships/image" Target="../media/image470.png"/><Relationship Id="rId97" Type="http://schemas.openxmlformats.org/officeDocument/2006/relationships/image" Target="../media/image491.png"/><Relationship Id="rId120" Type="http://schemas.openxmlformats.org/officeDocument/2006/relationships/customXml" Target="../ink/ink496.xml"/><Relationship Id="rId358" Type="http://schemas.openxmlformats.org/officeDocument/2006/relationships/customXml" Target="../ink/ink615.xml"/><Relationship Id="rId162" Type="http://schemas.openxmlformats.org/officeDocument/2006/relationships/customXml" Target="../ink/ink517.xml"/><Relationship Id="rId218" Type="http://schemas.openxmlformats.org/officeDocument/2006/relationships/customXml" Target="../ink/ink545.xml"/><Relationship Id="rId271" Type="http://schemas.openxmlformats.org/officeDocument/2006/relationships/image" Target="../media/image576.png"/><Relationship Id="rId24" Type="http://schemas.openxmlformats.org/officeDocument/2006/relationships/customXml" Target="../ink/ink448.xml"/><Relationship Id="rId66" Type="http://schemas.openxmlformats.org/officeDocument/2006/relationships/customXml" Target="../ink/ink469.xml"/><Relationship Id="rId131" Type="http://schemas.openxmlformats.org/officeDocument/2006/relationships/image" Target="../media/image508.png"/><Relationship Id="rId327" Type="http://schemas.openxmlformats.org/officeDocument/2006/relationships/image" Target="../media/image604.png"/><Relationship Id="rId369" Type="http://schemas.openxmlformats.org/officeDocument/2006/relationships/image" Target="../media/image625.png"/><Relationship Id="rId173" Type="http://schemas.openxmlformats.org/officeDocument/2006/relationships/image" Target="../media/image529.png"/><Relationship Id="rId229" Type="http://schemas.openxmlformats.org/officeDocument/2006/relationships/image" Target="../media/image555.png"/><Relationship Id="rId380" Type="http://schemas.openxmlformats.org/officeDocument/2006/relationships/customXml" Target="../ink/ink626.xml"/><Relationship Id="rId240" Type="http://schemas.openxmlformats.org/officeDocument/2006/relationships/customXml" Target="../ink/ink556.xml"/><Relationship Id="rId35" Type="http://schemas.openxmlformats.org/officeDocument/2006/relationships/image" Target="../media/image460.png"/><Relationship Id="rId77" Type="http://schemas.openxmlformats.org/officeDocument/2006/relationships/image" Target="../media/image481.png"/><Relationship Id="rId100" Type="http://schemas.openxmlformats.org/officeDocument/2006/relationships/customXml" Target="../ink/ink486.xml"/><Relationship Id="rId282" Type="http://schemas.openxmlformats.org/officeDocument/2006/relationships/customXml" Target="../ink/ink577.xml"/><Relationship Id="rId338" Type="http://schemas.openxmlformats.org/officeDocument/2006/relationships/customXml" Target="../ink/ink605.xml"/><Relationship Id="rId8" Type="http://schemas.openxmlformats.org/officeDocument/2006/relationships/customXml" Target="../ink/ink440.xml"/><Relationship Id="rId142" Type="http://schemas.openxmlformats.org/officeDocument/2006/relationships/customXml" Target="../ink/ink507.xml"/><Relationship Id="rId184" Type="http://schemas.openxmlformats.org/officeDocument/2006/relationships/customXml" Target="../ink/ink528.xml"/><Relationship Id="rId391" Type="http://schemas.openxmlformats.org/officeDocument/2006/relationships/image" Target="../media/image636.png"/><Relationship Id="rId405" Type="http://schemas.openxmlformats.org/officeDocument/2006/relationships/image" Target="../media/image643.png"/><Relationship Id="rId251" Type="http://schemas.openxmlformats.org/officeDocument/2006/relationships/image" Target="../media/image566.png"/><Relationship Id="rId46" Type="http://schemas.openxmlformats.org/officeDocument/2006/relationships/customXml" Target="../ink/ink459.xml"/><Relationship Id="rId293" Type="http://schemas.openxmlformats.org/officeDocument/2006/relationships/image" Target="../media/image587.png"/><Relationship Id="rId307" Type="http://schemas.openxmlformats.org/officeDocument/2006/relationships/image" Target="../media/image594.png"/><Relationship Id="rId349" Type="http://schemas.openxmlformats.org/officeDocument/2006/relationships/image" Target="../media/image615.png"/><Relationship Id="rId88" Type="http://schemas.openxmlformats.org/officeDocument/2006/relationships/customXml" Target="../ink/ink480.xml"/><Relationship Id="rId111" Type="http://schemas.openxmlformats.org/officeDocument/2006/relationships/image" Target="../media/image498.png"/><Relationship Id="rId153" Type="http://schemas.openxmlformats.org/officeDocument/2006/relationships/image" Target="../media/image519.png"/><Relationship Id="rId195" Type="http://schemas.openxmlformats.org/officeDocument/2006/relationships/image" Target="../media/image540.png"/><Relationship Id="rId209" Type="http://schemas.openxmlformats.org/officeDocument/2006/relationships/image" Target="../media/image547.png"/><Relationship Id="rId360" Type="http://schemas.openxmlformats.org/officeDocument/2006/relationships/customXml" Target="../ink/ink616.xml"/><Relationship Id="rId220" Type="http://schemas.openxmlformats.org/officeDocument/2006/relationships/customXml" Target="../ink/ink546.xml"/><Relationship Id="rId15" Type="http://schemas.openxmlformats.org/officeDocument/2006/relationships/image" Target="../media/image450.png"/><Relationship Id="rId57" Type="http://schemas.openxmlformats.org/officeDocument/2006/relationships/image" Target="../media/image471.png"/><Relationship Id="rId262" Type="http://schemas.openxmlformats.org/officeDocument/2006/relationships/customXml" Target="../ink/ink567.xml"/><Relationship Id="rId318" Type="http://schemas.openxmlformats.org/officeDocument/2006/relationships/customXml" Target="../ink/ink595.xml"/><Relationship Id="rId99" Type="http://schemas.openxmlformats.org/officeDocument/2006/relationships/image" Target="../media/image492.png"/><Relationship Id="rId122" Type="http://schemas.openxmlformats.org/officeDocument/2006/relationships/customXml" Target="../ink/ink497.xml"/><Relationship Id="rId164" Type="http://schemas.openxmlformats.org/officeDocument/2006/relationships/customXml" Target="../ink/ink518.xml"/><Relationship Id="rId371" Type="http://schemas.openxmlformats.org/officeDocument/2006/relationships/image" Target="../media/image626.png"/><Relationship Id="rId26" Type="http://schemas.openxmlformats.org/officeDocument/2006/relationships/customXml" Target="../ink/ink449.xml"/><Relationship Id="rId231" Type="http://schemas.openxmlformats.org/officeDocument/2006/relationships/image" Target="../media/image556.png"/><Relationship Id="rId273" Type="http://schemas.openxmlformats.org/officeDocument/2006/relationships/image" Target="../media/image577.png"/><Relationship Id="rId329" Type="http://schemas.openxmlformats.org/officeDocument/2006/relationships/image" Target="../media/image605.png"/><Relationship Id="rId68" Type="http://schemas.openxmlformats.org/officeDocument/2006/relationships/customXml" Target="../ink/ink470.xml"/><Relationship Id="rId133" Type="http://schemas.openxmlformats.org/officeDocument/2006/relationships/image" Target="../media/image509.png"/><Relationship Id="rId175" Type="http://schemas.openxmlformats.org/officeDocument/2006/relationships/image" Target="../media/image530.png"/><Relationship Id="rId340" Type="http://schemas.openxmlformats.org/officeDocument/2006/relationships/customXml" Target="../ink/ink606.xml"/><Relationship Id="rId200" Type="http://schemas.openxmlformats.org/officeDocument/2006/relationships/customXml" Target="../ink/ink536.xml"/><Relationship Id="rId382" Type="http://schemas.openxmlformats.org/officeDocument/2006/relationships/customXml" Target="../ink/ink627.xml"/><Relationship Id="rId242" Type="http://schemas.openxmlformats.org/officeDocument/2006/relationships/customXml" Target="../ink/ink557.xml"/><Relationship Id="rId284" Type="http://schemas.openxmlformats.org/officeDocument/2006/relationships/customXml" Target="../ink/ink578.xml"/><Relationship Id="rId37" Type="http://schemas.openxmlformats.org/officeDocument/2006/relationships/image" Target="../media/image461.png"/><Relationship Id="rId79" Type="http://schemas.openxmlformats.org/officeDocument/2006/relationships/image" Target="../media/image482.png"/><Relationship Id="rId102" Type="http://schemas.openxmlformats.org/officeDocument/2006/relationships/customXml" Target="../ink/ink487.xml"/><Relationship Id="rId144" Type="http://schemas.openxmlformats.org/officeDocument/2006/relationships/customXml" Target="../ink/ink508.xml"/><Relationship Id="rId90" Type="http://schemas.openxmlformats.org/officeDocument/2006/relationships/customXml" Target="../ink/ink481.xml"/><Relationship Id="rId186" Type="http://schemas.openxmlformats.org/officeDocument/2006/relationships/customXml" Target="../ink/ink529.xml"/><Relationship Id="rId351" Type="http://schemas.openxmlformats.org/officeDocument/2006/relationships/image" Target="../media/image616.png"/><Relationship Id="rId393" Type="http://schemas.openxmlformats.org/officeDocument/2006/relationships/image" Target="../media/image637.png"/><Relationship Id="rId407" Type="http://schemas.openxmlformats.org/officeDocument/2006/relationships/image" Target="../media/image644.png"/><Relationship Id="rId211" Type="http://schemas.openxmlformats.org/officeDocument/2006/relationships/image" Target="../media/image548.png"/><Relationship Id="rId253" Type="http://schemas.openxmlformats.org/officeDocument/2006/relationships/image" Target="../media/image567.png"/><Relationship Id="rId295" Type="http://schemas.openxmlformats.org/officeDocument/2006/relationships/image" Target="../media/image588.png"/><Relationship Id="rId309" Type="http://schemas.openxmlformats.org/officeDocument/2006/relationships/image" Target="../media/image595.png"/><Relationship Id="rId48" Type="http://schemas.openxmlformats.org/officeDocument/2006/relationships/customXml" Target="../ink/ink460.xml"/><Relationship Id="rId113" Type="http://schemas.openxmlformats.org/officeDocument/2006/relationships/image" Target="../media/image499.png"/><Relationship Id="rId320" Type="http://schemas.openxmlformats.org/officeDocument/2006/relationships/customXml" Target="../ink/ink5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156B24F-3AFB-0EC3-E630-2CD239AFBD2E}"/>
                  </a:ext>
                </a:extLst>
              </p14:cNvPr>
              <p14:cNvContentPartPr/>
              <p14:nvPr/>
            </p14:nvContentPartPr>
            <p14:xfrm>
              <a:off x="1737720" y="1604520"/>
              <a:ext cx="9356400" cy="5061240"/>
            </p14:xfrm>
          </p:contentPart>
        </mc:Choice>
        <mc:Fallback xmlns="">
          <p:pic>
            <p:nvPicPr>
              <p:cNvPr id="2" name="Ink 1">
                <a:extLst>
                  <a:ext uri="{FF2B5EF4-FFF2-40B4-BE49-F238E27FC236}">
                    <a16:creationId xmlns:a16="http://schemas.microsoft.com/office/drawing/2014/main" id="{D156B24F-3AFB-0EC3-E630-2CD239AFBD2E}"/>
                  </a:ext>
                </a:extLst>
              </p:cNvPr>
              <p:cNvPicPr/>
              <p:nvPr/>
            </p:nvPicPr>
            <p:blipFill>
              <a:blip r:embed="rId5"/>
              <a:stretch>
                <a:fillRect/>
              </a:stretch>
            </p:blipFill>
            <p:spPr>
              <a:xfrm>
                <a:off x="1728360" y="1595160"/>
                <a:ext cx="9375120" cy="507996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a:t>
            </a:r>
            <a:r>
              <a:rPr lang="en-US" sz="5400" b="1" dirty="0">
                <a:solidFill>
                  <a:srgbClr val="75C042"/>
                </a:solidFill>
                <a:latin typeface="Segoe UI" panose="020B0502040204020203" pitchFamily="34" charset="0"/>
                <a:ea typeface="Calibri Light" charset="0"/>
                <a:cs typeface="Segoe UI" panose="020B0502040204020203" pitchFamily="34" charset="0"/>
              </a:rPr>
              <a:t>8</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937725"/>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Challenges in ABAP Development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Evolution of ABAP</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RAP introduction</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848171"/>
            <a:ext cx="2597506" cy="646331"/>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Business Object and Data Model</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1" name="Ink 230">
                <a:extLst>
                  <a:ext uri="{FF2B5EF4-FFF2-40B4-BE49-F238E27FC236}">
                    <a16:creationId xmlns:a16="http://schemas.microsoft.com/office/drawing/2014/main" id="{FF0CB690-0B93-8066-BD25-E070F3C1694F}"/>
                  </a:ext>
                </a:extLst>
              </p14:cNvPr>
              <p14:cNvContentPartPr/>
              <p14:nvPr/>
            </p14:nvContentPartPr>
            <p14:xfrm>
              <a:off x="9361012" y="1104142"/>
              <a:ext cx="306000" cy="167400"/>
            </p14:xfrm>
          </p:contentPart>
        </mc:Choice>
        <mc:Fallback xmlns="">
          <p:pic>
            <p:nvPicPr>
              <p:cNvPr id="231" name="Ink 230">
                <a:extLst>
                  <a:ext uri="{FF2B5EF4-FFF2-40B4-BE49-F238E27FC236}">
                    <a16:creationId xmlns:a16="http://schemas.microsoft.com/office/drawing/2014/main" id="{FF0CB690-0B93-8066-BD25-E070F3C1694F}"/>
                  </a:ext>
                </a:extLst>
              </p:cNvPr>
              <p:cNvPicPr/>
              <p:nvPr/>
            </p:nvPicPr>
            <p:blipFill>
              <a:blip r:embed="rId3"/>
              <a:stretch>
                <a:fillRect/>
              </a:stretch>
            </p:blipFill>
            <p:spPr>
              <a:xfrm>
                <a:off x="9352012" y="1095142"/>
                <a:ext cx="323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9" name="Ink 308">
                <a:extLst>
                  <a:ext uri="{FF2B5EF4-FFF2-40B4-BE49-F238E27FC236}">
                    <a16:creationId xmlns:a16="http://schemas.microsoft.com/office/drawing/2014/main" id="{A2087A01-BD63-2386-1CA3-72CBE5AA6220}"/>
                  </a:ext>
                </a:extLst>
              </p14:cNvPr>
              <p14:cNvContentPartPr/>
              <p14:nvPr/>
            </p14:nvContentPartPr>
            <p14:xfrm>
              <a:off x="9012532" y="6000862"/>
              <a:ext cx="1496520" cy="470880"/>
            </p14:xfrm>
          </p:contentPart>
        </mc:Choice>
        <mc:Fallback xmlns="">
          <p:pic>
            <p:nvPicPr>
              <p:cNvPr id="309" name="Ink 308">
                <a:extLst>
                  <a:ext uri="{FF2B5EF4-FFF2-40B4-BE49-F238E27FC236}">
                    <a16:creationId xmlns:a16="http://schemas.microsoft.com/office/drawing/2014/main" id="{A2087A01-BD63-2386-1CA3-72CBE5AA6220}"/>
                  </a:ext>
                </a:extLst>
              </p:cNvPr>
              <p:cNvPicPr/>
              <p:nvPr/>
            </p:nvPicPr>
            <p:blipFill>
              <a:blip r:embed="rId5"/>
              <a:stretch>
                <a:fillRect/>
              </a:stretch>
            </p:blipFill>
            <p:spPr>
              <a:xfrm>
                <a:off x="9003532" y="5992222"/>
                <a:ext cx="1514160" cy="488520"/>
              </a:xfrm>
              <a:prstGeom prst="rect">
                <a:avLst/>
              </a:prstGeom>
            </p:spPr>
          </p:pic>
        </mc:Fallback>
      </mc:AlternateContent>
      <p:grpSp>
        <p:nvGrpSpPr>
          <p:cNvPr id="334" name="Group 333">
            <a:extLst>
              <a:ext uri="{FF2B5EF4-FFF2-40B4-BE49-F238E27FC236}">
                <a16:creationId xmlns:a16="http://schemas.microsoft.com/office/drawing/2014/main" id="{C227366E-7D74-4EE1-47E5-2D4E455594CE}"/>
              </a:ext>
            </a:extLst>
          </p:cNvPr>
          <p:cNvGrpSpPr/>
          <p:nvPr/>
        </p:nvGrpSpPr>
        <p:grpSpPr>
          <a:xfrm>
            <a:off x="73012" y="331582"/>
            <a:ext cx="11609280" cy="6391080"/>
            <a:chOff x="73012" y="331582"/>
            <a:chExt cx="11609280" cy="639108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1BF96EE-AF0F-9295-9C9F-AD6C34094F2B}"/>
                    </a:ext>
                  </a:extLst>
                </p14:cNvPr>
                <p14:cNvContentPartPr/>
                <p14:nvPr/>
              </p14:nvContentPartPr>
              <p14:xfrm>
                <a:off x="1430572" y="1282342"/>
                <a:ext cx="1451880" cy="566640"/>
              </p14:xfrm>
            </p:contentPart>
          </mc:Choice>
          <mc:Fallback xmlns="">
            <p:pic>
              <p:nvPicPr>
                <p:cNvPr id="16" name="Ink 15">
                  <a:extLst>
                    <a:ext uri="{FF2B5EF4-FFF2-40B4-BE49-F238E27FC236}">
                      <a16:creationId xmlns:a16="http://schemas.microsoft.com/office/drawing/2014/main" id="{01BF96EE-AF0F-9295-9C9F-AD6C34094F2B}"/>
                    </a:ext>
                  </a:extLst>
                </p:cNvPr>
                <p:cNvPicPr/>
                <p:nvPr/>
              </p:nvPicPr>
              <p:blipFill>
                <a:blip r:embed="rId7"/>
                <a:stretch>
                  <a:fillRect/>
                </a:stretch>
              </p:blipFill>
              <p:spPr>
                <a:xfrm>
                  <a:off x="1421932" y="1273702"/>
                  <a:ext cx="146952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45A5E565-8F9B-94ED-E0F0-285C32E4AB99}"/>
                    </a:ext>
                  </a:extLst>
                </p14:cNvPr>
                <p14:cNvContentPartPr/>
                <p14:nvPr/>
              </p14:nvContentPartPr>
              <p14:xfrm>
                <a:off x="1423732" y="1263982"/>
                <a:ext cx="1738080" cy="547560"/>
              </p14:xfrm>
            </p:contentPart>
          </mc:Choice>
          <mc:Fallback xmlns="">
            <p:pic>
              <p:nvPicPr>
                <p:cNvPr id="17" name="Ink 16">
                  <a:extLst>
                    <a:ext uri="{FF2B5EF4-FFF2-40B4-BE49-F238E27FC236}">
                      <a16:creationId xmlns:a16="http://schemas.microsoft.com/office/drawing/2014/main" id="{45A5E565-8F9B-94ED-E0F0-285C32E4AB99}"/>
                    </a:ext>
                  </a:extLst>
                </p:cNvPr>
                <p:cNvPicPr/>
                <p:nvPr/>
              </p:nvPicPr>
              <p:blipFill>
                <a:blip r:embed="rId9"/>
                <a:stretch>
                  <a:fillRect/>
                </a:stretch>
              </p:blipFill>
              <p:spPr>
                <a:xfrm>
                  <a:off x="1414732" y="1254982"/>
                  <a:ext cx="17557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A64CE13-C246-1A17-89AE-315DF97A6829}"/>
                    </a:ext>
                  </a:extLst>
                </p14:cNvPr>
                <p14:cNvContentPartPr/>
                <p14:nvPr/>
              </p14:nvContentPartPr>
              <p14:xfrm>
                <a:off x="1658452" y="1368382"/>
                <a:ext cx="70200" cy="360"/>
              </p14:xfrm>
            </p:contentPart>
          </mc:Choice>
          <mc:Fallback xmlns="">
            <p:pic>
              <p:nvPicPr>
                <p:cNvPr id="20" name="Ink 19">
                  <a:extLst>
                    <a:ext uri="{FF2B5EF4-FFF2-40B4-BE49-F238E27FC236}">
                      <a16:creationId xmlns:a16="http://schemas.microsoft.com/office/drawing/2014/main" id="{2A64CE13-C246-1A17-89AE-315DF97A6829}"/>
                    </a:ext>
                  </a:extLst>
                </p:cNvPr>
                <p:cNvPicPr/>
                <p:nvPr/>
              </p:nvPicPr>
              <p:blipFill>
                <a:blip r:embed="rId11"/>
                <a:stretch>
                  <a:fillRect/>
                </a:stretch>
              </p:blipFill>
              <p:spPr>
                <a:xfrm>
                  <a:off x="1649452" y="1359382"/>
                  <a:ext cx="8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B90500D3-9268-5ECD-F520-9C706150BD6C}"/>
                    </a:ext>
                  </a:extLst>
                </p14:cNvPr>
                <p14:cNvContentPartPr/>
                <p14:nvPr/>
              </p14:nvContentPartPr>
              <p14:xfrm>
                <a:off x="1670692" y="1442182"/>
                <a:ext cx="41400" cy="12960"/>
              </p14:xfrm>
            </p:contentPart>
          </mc:Choice>
          <mc:Fallback xmlns="">
            <p:pic>
              <p:nvPicPr>
                <p:cNvPr id="21" name="Ink 20">
                  <a:extLst>
                    <a:ext uri="{FF2B5EF4-FFF2-40B4-BE49-F238E27FC236}">
                      <a16:creationId xmlns:a16="http://schemas.microsoft.com/office/drawing/2014/main" id="{B90500D3-9268-5ECD-F520-9C706150BD6C}"/>
                    </a:ext>
                  </a:extLst>
                </p:cNvPr>
                <p:cNvPicPr/>
                <p:nvPr/>
              </p:nvPicPr>
              <p:blipFill>
                <a:blip r:embed="rId13"/>
                <a:stretch>
                  <a:fillRect/>
                </a:stretch>
              </p:blipFill>
              <p:spPr>
                <a:xfrm>
                  <a:off x="1662052" y="1433182"/>
                  <a:ext cx="59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2C792FBE-1400-E281-94F3-6EDE47787C06}"/>
                    </a:ext>
                  </a:extLst>
                </p14:cNvPr>
                <p14:cNvContentPartPr/>
                <p14:nvPr/>
              </p14:nvContentPartPr>
              <p14:xfrm>
                <a:off x="1664572" y="1557742"/>
                <a:ext cx="41040" cy="81000"/>
              </p14:xfrm>
            </p:contentPart>
          </mc:Choice>
          <mc:Fallback xmlns="">
            <p:pic>
              <p:nvPicPr>
                <p:cNvPr id="22" name="Ink 21">
                  <a:extLst>
                    <a:ext uri="{FF2B5EF4-FFF2-40B4-BE49-F238E27FC236}">
                      <a16:creationId xmlns:a16="http://schemas.microsoft.com/office/drawing/2014/main" id="{2C792FBE-1400-E281-94F3-6EDE47787C06}"/>
                    </a:ext>
                  </a:extLst>
                </p:cNvPr>
                <p:cNvPicPr/>
                <p:nvPr/>
              </p:nvPicPr>
              <p:blipFill>
                <a:blip r:embed="rId15"/>
                <a:stretch>
                  <a:fillRect/>
                </a:stretch>
              </p:blipFill>
              <p:spPr>
                <a:xfrm>
                  <a:off x="1655572" y="1549102"/>
                  <a:ext cx="58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7E4E8539-07EA-73AA-EEEB-0D466E650B09}"/>
                    </a:ext>
                  </a:extLst>
                </p14:cNvPr>
                <p14:cNvContentPartPr/>
                <p14:nvPr/>
              </p14:nvContentPartPr>
              <p14:xfrm>
                <a:off x="1898572" y="1404742"/>
                <a:ext cx="20160" cy="19080"/>
              </p14:xfrm>
            </p:contentPart>
          </mc:Choice>
          <mc:Fallback xmlns="">
            <p:pic>
              <p:nvPicPr>
                <p:cNvPr id="23" name="Ink 22">
                  <a:extLst>
                    <a:ext uri="{FF2B5EF4-FFF2-40B4-BE49-F238E27FC236}">
                      <a16:creationId xmlns:a16="http://schemas.microsoft.com/office/drawing/2014/main" id="{7E4E8539-07EA-73AA-EEEB-0D466E650B09}"/>
                    </a:ext>
                  </a:extLst>
                </p:cNvPr>
                <p:cNvPicPr/>
                <p:nvPr/>
              </p:nvPicPr>
              <p:blipFill>
                <a:blip r:embed="rId17"/>
                <a:stretch>
                  <a:fillRect/>
                </a:stretch>
              </p:blipFill>
              <p:spPr>
                <a:xfrm>
                  <a:off x="1889572" y="1396102"/>
                  <a:ext cx="37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4848C1CA-4CEE-0D34-F816-50B9F6DF8642}"/>
                    </a:ext>
                  </a:extLst>
                </p14:cNvPr>
                <p14:cNvContentPartPr/>
                <p14:nvPr/>
              </p14:nvContentPartPr>
              <p14:xfrm>
                <a:off x="1912972" y="1503382"/>
                <a:ext cx="46080" cy="92880"/>
              </p14:xfrm>
            </p:contentPart>
          </mc:Choice>
          <mc:Fallback xmlns="">
            <p:pic>
              <p:nvPicPr>
                <p:cNvPr id="24" name="Ink 23">
                  <a:extLst>
                    <a:ext uri="{FF2B5EF4-FFF2-40B4-BE49-F238E27FC236}">
                      <a16:creationId xmlns:a16="http://schemas.microsoft.com/office/drawing/2014/main" id="{4848C1CA-4CEE-0D34-F816-50B9F6DF8642}"/>
                    </a:ext>
                  </a:extLst>
                </p:cNvPr>
                <p:cNvPicPr/>
                <p:nvPr/>
              </p:nvPicPr>
              <p:blipFill>
                <a:blip r:embed="rId19"/>
                <a:stretch>
                  <a:fillRect/>
                </a:stretch>
              </p:blipFill>
              <p:spPr>
                <a:xfrm>
                  <a:off x="1904332" y="1494382"/>
                  <a:ext cx="63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06A4BF15-8EF4-A8F6-908C-F9BA43777FB5}"/>
                    </a:ext>
                  </a:extLst>
                </p14:cNvPr>
                <p14:cNvContentPartPr/>
                <p14:nvPr/>
              </p14:nvContentPartPr>
              <p14:xfrm>
                <a:off x="2134012" y="1454422"/>
                <a:ext cx="30600" cy="360"/>
              </p14:xfrm>
            </p:contentPart>
          </mc:Choice>
          <mc:Fallback xmlns="">
            <p:pic>
              <p:nvPicPr>
                <p:cNvPr id="25" name="Ink 24">
                  <a:extLst>
                    <a:ext uri="{FF2B5EF4-FFF2-40B4-BE49-F238E27FC236}">
                      <a16:creationId xmlns:a16="http://schemas.microsoft.com/office/drawing/2014/main" id="{06A4BF15-8EF4-A8F6-908C-F9BA43777FB5}"/>
                    </a:ext>
                  </a:extLst>
                </p:cNvPr>
                <p:cNvPicPr/>
                <p:nvPr/>
              </p:nvPicPr>
              <p:blipFill>
                <a:blip r:embed="rId21"/>
                <a:stretch>
                  <a:fillRect/>
                </a:stretch>
              </p:blipFill>
              <p:spPr>
                <a:xfrm>
                  <a:off x="2125372" y="1445422"/>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B30E4EDE-BC55-5385-EB32-4DB367EC0132}"/>
                    </a:ext>
                  </a:extLst>
                </p14:cNvPr>
                <p14:cNvContentPartPr/>
                <p14:nvPr/>
              </p14:nvContentPartPr>
              <p14:xfrm>
                <a:off x="2120332" y="1533982"/>
                <a:ext cx="67320" cy="98280"/>
              </p14:xfrm>
            </p:contentPart>
          </mc:Choice>
          <mc:Fallback xmlns="">
            <p:pic>
              <p:nvPicPr>
                <p:cNvPr id="26" name="Ink 25">
                  <a:extLst>
                    <a:ext uri="{FF2B5EF4-FFF2-40B4-BE49-F238E27FC236}">
                      <a16:creationId xmlns:a16="http://schemas.microsoft.com/office/drawing/2014/main" id="{B30E4EDE-BC55-5385-EB32-4DB367EC0132}"/>
                    </a:ext>
                  </a:extLst>
                </p:cNvPr>
                <p:cNvPicPr/>
                <p:nvPr/>
              </p:nvPicPr>
              <p:blipFill>
                <a:blip r:embed="rId23"/>
                <a:stretch>
                  <a:fillRect/>
                </a:stretch>
              </p:blipFill>
              <p:spPr>
                <a:xfrm>
                  <a:off x="2111692" y="1524982"/>
                  <a:ext cx="84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0D4176D-6C8F-68BF-8871-299A3F105627}"/>
                    </a:ext>
                  </a:extLst>
                </p14:cNvPr>
                <p14:cNvContentPartPr/>
                <p14:nvPr/>
              </p14:nvContentPartPr>
              <p14:xfrm>
                <a:off x="2122852" y="1886782"/>
                <a:ext cx="24840" cy="667440"/>
              </p14:xfrm>
            </p:contentPart>
          </mc:Choice>
          <mc:Fallback xmlns="">
            <p:pic>
              <p:nvPicPr>
                <p:cNvPr id="27" name="Ink 26">
                  <a:extLst>
                    <a:ext uri="{FF2B5EF4-FFF2-40B4-BE49-F238E27FC236}">
                      <a16:creationId xmlns:a16="http://schemas.microsoft.com/office/drawing/2014/main" id="{50D4176D-6C8F-68BF-8871-299A3F105627}"/>
                    </a:ext>
                  </a:extLst>
                </p:cNvPr>
                <p:cNvPicPr/>
                <p:nvPr/>
              </p:nvPicPr>
              <p:blipFill>
                <a:blip r:embed="rId25"/>
                <a:stretch>
                  <a:fillRect/>
                </a:stretch>
              </p:blipFill>
              <p:spPr>
                <a:xfrm>
                  <a:off x="2114212" y="1877782"/>
                  <a:ext cx="4248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F3FA7FE6-2A76-DDD6-D93C-18E5E00903F0}"/>
                    </a:ext>
                  </a:extLst>
                </p14:cNvPr>
                <p14:cNvContentPartPr/>
                <p14:nvPr/>
              </p14:nvContentPartPr>
              <p14:xfrm>
                <a:off x="3153532" y="1546222"/>
                <a:ext cx="110880" cy="159840"/>
              </p14:xfrm>
            </p:contentPart>
          </mc:Choice>
          <mc:Fallback xmlns="">
            <p:pic>
              <p:nvPicPr>
                <p:cNvPr id="28" name="Ink 27">
                  <a:extLst>
                    <a:ext uri="{FF2B5EF4-FFF2-40B4-BE49-F238E27FC236}">
                      <a16:creationId xmlns:a16="http://schemas.microsoft.com/office/drawing/2014/main" id="{F3FA7FE6-2A76-DDD6-D93C-18E5E00903F0}"/>
                    </a:ext>
                  </a:extLst>
                </p:cNvPr>
                <p:cNvPicPr/>
                <p:nvPr/>
              </p:nvPicPr>
              <p:blipFill>
                <a:blip r:embed="rId27"/>
                <a:stretch>
                  <a:fillRect/>
                </a:stretch>
              </p:blipFill>
              <p:spPr>
                <a:xfrm>
                  <a:off x="3144892" y="1537582"/>
                  <a:ext cx="128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FC85E0A0-A062-2DC2-CADD-6B29EF94451C}"/>
                    </a:ext>
                  </a:extLst>
                </p14:cNvPr>
                <p14:cNvContentPartPr/>
                <p14:nvPr/>
              </p14:nvContentPartPr>
              <p14:xfrm>
                <a:off x="3288892" y="1551262"/>
                <a:ext cx="129600" cy="135000"/>
              </p14:xfrm>
            </p:contentPart>
          </mc:Choice>
          <mc:Fallback xmlns="">
            <p:pic>
              <p:nvPicPr>
                <p:cNvPr id="29" name="Ink 28">
                  <a:extLst>
                    <a:ext uri="{FF2B5EF4-FFF2-40B4-BE49-F238E27FC236}">
                      <a16:creationId xmlns:a16="http://schemas.microsoft.com/office/drawing/2014/main" id="{FC85E0A0-A062-2DC2-CADD-6B29EF94451C}"/>
                    </a:ext>
                  </a:extLst>
                </p:cNvPr>
                <p:cNvPicPr/>
                <p:nvPr/>
              </p:nvPicPr>
              <p:blipFill>
                <a:blip r:embed="rId29"/>
                <a:stretch>
                  <a:fillRect/>
                </a:stretch>
              </p:blipFill>
              <p:spPr>
                <a:xfrm>
                  <a:off x="3280252" y="1542622"/>
                  <a:ext cx="147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C4A3F91-FFEE-797F-0BF3-4A4CB33AD979}"/>
                    </a:ext>
                  </a:extLst>
                </p14:cNvPr>
                <p14:cNvContentPartPr/>
                <p14:nvPr/>
              </p14:nvContentPartPr>
              <p14:xfrm>
                <a:off x="3323092" y="1607782"/>
                <a:ext cx="15840" cy="12600"/>
              </p14:xfrm>
            </p:contentPart>
          </mc:Choice>
          <mc:Fallback xmlns="">
            <p:pic>
              <p:nvPicPr>
                <p:cNvPr id="30" name="Ink 29">
                  <a:extLst>
                    <a:ext uri="{FF2B5EF4-FFF2-40B4-BE49-F238E27FC236}">
                      <a16:creationId xmlns:a16="http://schemas.microsoft.com/office/drawing/2014/main" id="{7C4A3F91-FFEE-797F-0BF3-4A4CB33AD979}"/>
                    </a:ext>
                  </a:extLst>
                </p:cNvPr>
                <p:cNvPicPr/>
                <p:nvPr/>
              </p:nvPicPr>
              <p:blipFill>
                <a:blip r:embed="rId31"/>
                <a:stretch>
                  <a:fillRect/>
                </a:stretch>
              </p:blipFill>
              <p:spPr>
                <a:xfrm>
                  <a:off x="3314452" y="1598782"/>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D6CA3B91-5302-02A1-ED75-DD52BEFF8E35}"/>
                    </a:ext>
                  </a:extLst>
                </p14:cNvPr>
                <p14:cNvContentPartPr/>
                <p14:nvPr/>
              </p14:nvContentPartPr>
              <p14:xfrm>
                <a:off x="3448732" y="1540102"/>
                <a:ext cx="81720" cy="182520"/>
              </p14:xfrm>
            </p:contentPart>
          </mc:Choice>
          <mc:Fallback xmlns="">
            <p:pic>
              <p:nvPicPr>
                <p:cNvPr id="31" name="Ink 30">
                  <a:extLst>
                    <a:ext uri="{FF2B5EF4-FFF2-40B4-BE49-F238E27FC236}">
                      <a16:creationId xmlns:a16="http://schemas.microsoft.com/office/drawing/2014/main" id="{D6CA3B91-5302-02A1-ED75-DD52BEFF8E35}"/>
                    </a:ext>
                  </a:extLst>
                </p:cNvPr>
                <p:cNvPicPr/>
                <p:nvPr/>
              </p:nvPicPr>
              <p:blipFill>
                <a:blip r:embed="rId33"/>
                <a:stretch>
                  <a:fillRect/>
                </a:stretch>
              </p:blipFill>
              <p:spPr>
                <a:xfrm>
                  <a:off x="3440092" y="1531102"/>
                  <a:ext cx="99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9C69281E-69BB-982A-34E4-7F22D31A1D13}"/>
                    </a:ext>
                  </a:extLst>
                </p14:cNvPr>
                <p14:cNvContentPartPr/>
                <p14:nvPr/>
              </p14:nvContentPartPr>
              <p14:xfrm>
                <a:off x="3356572" y="1650982"/>
                <a:ext cx="110520" cy="360"/>
              </p14:xfrm>
            </p:contentPart>
          </mc:Choice>
          <mc:Fallback xmlns="">
            <p:pic>
              <p:nvPicPr>
                <p:cNvPr id="32" name="Ink 31">
                  <a:extLst>
                    <a:ext uri="{FF2B5EF4-FFF2-40B4-BE49-F238E27FC236}">
                      <a16:creationId xmlns:a16="http://schemas.microsoft.com/office/drawing/2014/main" id="{9C69281E-69BB-982A-34E4-7F22D31A1D13}"/>
                    </a:ext>
                  </a:extLst>
                </p:cNvPr>
                <p:cNvPicPr/>
                <p:nvPr/>
              </p:nvPicPr>
              <p:blipFill>
                <a:blip r:embed="rId35"/>
                <a:stretch>
                  <a:fillRect/>
                </a:stretch>
              </p:blipFill>
              <p:spPr>
                <a:xfrm>
                  <a:off x="3347932" y="1641982"/>
                  <a:ext cx="12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2D509CFB-D311-A8B9-5A18-4EEB086F0206}"/>
                    </a:ext>
                  </a:extLst>
                </p14:cNvPr>
                <p14:cNvContentPartPr/>
                <p14:nvPr/>
              </p14:nvContentPartPr>
              <p14:xfrm>
                <a:off x="3560692" y="1545862"/>
                <a:ext cx="184320" cy="194400"/>
              </p14:xfrm>
            </p:contentPart>
          </mc:Choice>
          <mc:Fallback xmlns="">
            <p:pic>
              <p:nvPicPr>
                <p:cNvPr id="33" name="Ink 32">
                  <a:extLst>
                    <a:ext uri="{FF2B5EF4-FFF2-40B4-BE49-F238E27FC236}">
                      <a16:creationId xmlns:a16="http://schemas.microsoft.com/office/drawing/2014/main" id="{2D509CFB-D311-A8B9-5A18-4EEB086F0206}"/>
                    </a:ext>
                  </a:extLst>
                </p:cNvPr>
                <p:cNvPicPr/>
                <p:nvPr/>
              </p:nvPicPr>
              <p:blipFill>
                <a:blip r:embed="rId37"/>
                <a:stretch>
                  <a:fillRect/>
                </a:stretch>
              </p:blipFill>
              <p:spPr>
                <a:xfrm>
                  <a:off x="3552052" y="1537222"/>
                  <a:ext cx="2019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E576E542-9F68-22ED-9EAC-AF7F22E0F958}"/>
                    </a:ext>
                  </a:extLst>
                </p14:cNvPr>
                <p14:cNvContentPartPr/>
                <p14:nvPr/>
              </p14:nvContentPartPr>
              <p14:xfrm>
                <a:off x="3804772" y="1615342"/>
                <a:ext cx="86760" cy="124560"/>
              </p14:xfrm>
            </p:contentPart>
          </mc:Choice>
          <mc:Fallback xmlns="">
            <p:pic>
              <p:nvPicPr>
                <p:cNvPr id="34" name="Ink 33">
                  <a:extLst>
                    <a:ext uri="{FF2B5EF4-FFF2-40B4-BE49-F238E27FC236}">
                      <a16:creationId xmlns:a16="http://schemas.microsoft.com/office/drawing/2014/main" id="{E576E542-9F68-22ED-9EAC-AF7F22E0F958}"/>
                    </a:ext>
                  </a:extLst>
                </p:cNvPr>
                <p:cNvPicPr/>
                <p:nvPr/>
              </p:nvPicPr>
              <p:blipFill>
                <a:blip r:embed="rId39"/>
                <a:stretch>
                  <a:fillRect/>
                </a:stretch>
              </p:blipFill>
              <p:spPr>
                <a:xfrm>
                  <a:off x="3795772" y="1606342"/>
                  <a:ext cx="104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652602E-1DA1-BAE7-13DC-0DBF4C810A69}"/>
                    </a:ext>
                  </a:extLst>
                </p14:cNvPr>
                <p14:cNvContentPartPr/>
                <p14:nvPr/>
              </p14:nvContentPartPr>
              <p14:xfrm>
                <a:off x="3988732" y="1618582"/>
                <a:ext cx="37080" cy="115560"/>
              </p14:xfrm>
            </p:contentPart>
          </mc:Choice>
          <mc:Fallback xmlns="">
            <p:pic>
              <p:nvPicPr>
                <p:cNvPr id="35" name="Ink 34">
                  <a:extLst>
                    <a:ext uri="{FF2B5EF4-FFF2-40B4-BE49-F238E27FC236}">
                      <a16:creationId xmlns:a16="http://schemas.microsoft.com/office/drawing/2014/main" id="{8652602E-1DA1-BAE7-13DC-0DBF4C810A69}"/>
                    </a:ext>
                  </a:extLst>
                </p:cNvPr>
                <p:cNvPicPr/>
                <p:nvPr/>
              </p:nvPicPr>
              <p:blipFill>
                <a:blip r:embed="rId41"/>
                <a:stretch>
                  <a:fillRect/>
                </a:stretch>
              </p:blipFill>
              <p:spPr>
                <a:xfrm>
                  <a:off x="3980092" y="1609942"/>
                  <a:ext cx="54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Ink 70">
                  <a:extLst>
                    <a:ext uri="{FF2B5EF4-FFF2-40B4-BE49-F238E27FC236}">
                      <a16:creationId xmlns:a16="http://schemas.microsoft.com/office/drawing/2014/main" id="{916325B7-8CAA-E5A6-C963-17FE0AF16305}"/>
                    </a:ext>
                  </a:extLst>
                </p14:cNvPr>
                <p14:cNvContentPartPr/>
                <p14:nvPr/>
              </p14:nvContentPartPr>
              <p14:xfrm>
                <a:off x="2792452" y="1080022"/>
                <a:ext cx="1302480" cy="88200"/>
              </p14:xfrm>
            </p:contentPart>
          </mc:Choice>
          <mc:Fallback xmlns="">
            <p:pic>
              <p:nvPicPr>
                <p:cNvPr id="71" name="Ink 70">
                  <a:extLst>
                    <a:ext uri="{FF2B5EF4-FFF2-40B4-BE49-F238E27FC236}">
                      <a16:creationId xmlns:a16="http://schemas.microsoft.com/office/drawing/2014/main" id="{916325B7-8CAA-E5A6-C963-17FE0AF16305}"/>
                    </a:ext>
                  </a:extLst>
                </p:cNvPr>
                <p:cNvPicPr/>
                <p:nvPr/>
              </p:nvPicPr>
              <p:blipFill>
                <a:blip r:embed="rId43"/>
                <a:stretch>
                  <a:fillRect/>
                </a:stretch>
              </p:blipFill>
              <p:spPr>
                <a:xfrm>
                  <a:off x="2783452" y="1071022"/>
                  <a:ext cx="13201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Ink 71">
                  <a:extLst>
                    <a:ext uri="{FF2B5EF4-FFF2-40B4-BE49-F238E27FC236}">
                      <a16:creationId xmlns:a16="http://schemas.microsoft.com/office/drawing/2014/main" id="{A1B11ADD-C45B-06D3-3D3D-78BBF6F8A041}"/>
                    </a:ext>
                  </a:extLst>
                </p14:cNvPr>
                <p14:cNvContentPartPr/>
                <p14:nvPr/>
              </p14:nvContentPartPr>
              <p14:xfrm>
                <a:off x="3988732" y="1098382"/>
                <a:ext cx="109080" cy="93960"/>
              </p14:xfrm>
            </p:contentPart>
          </mc:Choice>
          <mc:Fallback xmlns="">
            <p:pic>
              <p:nvPicPr>
                <p:cNvPr id="72" name="Ink 71">
                  <a:extLst>
                    <a:ext uri="{FF2B5EF4-FFF2-40B4-BE49-F238E27FC236}">
                      <a16:creationId xmlns:a16="http://schemas.microsoft.com/office/drawing/2014/main" id="{A1B11ADD-C45B-06D3-3D3D-78BBF6F8A041}"/>
                    </a:ext>
                  </a:extLst>
                </p:cNvPr>
                <p:cNvPicPr/>
                <p:nvPr/>
              </p:nvPicPr>
              <p:blipFill>
                <a:blip r:embed="rId45"/>
                <a:stretch>
                  <a:fillRect/>
                </a:stretch>
              </p:blipFill>
              <p:spPr>
                <a:xfrm>
                  <a:off x="3980092" y="1089382"/>
                  <a:ext cx="126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4" name="Ink 73">
                  <a:extLst>
                    <a:ext uri="{FF2B5EF4-FFF2-40B4-BE49-F238E27FC236}">
                      <a16:creationId xmlns:a16="http://schemas.microsoft.com/office/drawing/2014/main" id="{E4E0253B-4A2D-F0D1-C70A-432A30AE5ECE}"/>
                    </a:ext>
                  </a:extLst>
                </p14:cNvPr>
                <p14:cNvContentPartPr/>
                <p14:nvPr/>
              </p14:nvContentPartPr>
              <p14:xfrm>
                <a:off x="4289332" y="1086142"/>
                <a:ext cx="159120" cy="254160"/>
              </p14:xfrm>
            </p:contentPart>
          </mc:Choice>
          <mc:Fallback xmlns="">
            <p:pic>
              <p:nvPicPr>
                <p:cNvPr id="74" name="Ink 73">
                  <a:extLst>
                    <a:ext uri="{FF2B5EF4-FFF2-40B4-BE49-F238E27FC236}">
                      <a16:creationId xmlns:a16="http://schemas.microsoft.com/office/drawing/2014/main" id="{E4E0253B-4A2D-F0D1-C70A-432A30AE5ECE}"/>
                    </a:ext>
                  </a:extLst>
                </p:cNvPr>
                <p:cNvPicPr/>
                <p:nvPr/>
              </p:nvPicPr>
              <p:blipFill>
                <a:blip r:embed="rId47"/>
                <a:stretch>
                  <a:fillRect/>
                </a:stretch>
              </p:blipFill>
              <p:spPr>
                <a:xfrm>
                  <a:off x="4280332" y="1077502"/>
                  <a:ext cx="176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5" name="Ink 74">
                  <a:extLst>
                    <a:ext uri="{FF2B5EF4-FFF2-40B4-BE49-F238E27FC236}">
                      <a16:creationId xmlns:a16="http://schemas.microsoft.com/office/drawing/2014/main" id="{12C577C4-D2D2-6D04-4609-9B10E09EFF66}"/>
                    </a:ext>
                  </a:extLst>
                </p14:cNvPr>
                <p14:cNvContentPartPr/>
                <p14:nvPr/>
              </p14:nvContentPartPr>
              <p14:xfrm>
                <a:off x="4473652" y="1190542"/>
                <a:ext cx="124200" cy="133560"/>
              </p14:xfrm>
            </p:contentPart>
          </mc:Choice>
          <mc:Fallback xmlns="">
            <p:pic>
              <p:nvPicPr>
                <p:cNvPr id="75" name="Ink 74">
                  <a:extLst>
                    <a:ext uri="{FF2B5EF4-FFF2-40B4-BE49-F238E27FC236}">
                      <a16:creationId xmlns:a16="http://schemas.microsoft.com/office/drawing/2014/main" id="{12C577C4-D2D2-6D04-4609-9B10E09EFF66}"/>
                    </a:ext>
                  </a:extLst>
                </p:cNvPr>
                <p:cNvPicPr/>
                <p:nvPr/>
              </p:nvPicPr>
              <p:blipFill>
                <a:blip r:embed="rId49"/>
                <a:stretch>
                  <a:fillRect/>
                </a:stretch>
              </p:blipFill>
              <p:spPr>
                <a:xfrm>
                  <a:off x="4464652" y="1181542"/>
                  <a:ext cx="141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 name="Ink 75">
                  <a:extLst>
                    <a:ext uri="{FF2B5EF4-FFF2-40B4-BE49-F238E27FC236}">
                      <a16:creationId xmlns:a16="http://schemas.microsoft.com/office/drawing/2014/main" id="{B4AD7D11-6104-3D7D-32C4-DA4E44F83E57}"/>
                    </a:ext>
                  </a:extLst>
                </p14:cNvPr>
                <p14:cNvContentPartPr/>
                <p14:nvPr/>
              </p14:nvContentPartPr>
              <p14:xfrm>
                <a:off x="4669852" y="1228702"/>
                <a:ext cx="263880" cy="154800"/>
              </p14:xfrm>
            </p:contentPart>
          </mc:Choice>
          <mc:Fallback xmlns="">
            <p:pic>
              <p:nvPicPr>
                <p:cNvPr id="76" name="Ink 75">
                  <a:extLst>
                    <a:ext uri="{FF2B5EF4-FFF2-40B4-BE49-F238E27FC236}">
                      <a16:creationId xmlns:a16="http://schemas.microsoft.com/office/drawing/2014/main" id="{B4AD7D11-6104-3D7D-32C4-DA4E44F83E57}"/>
                    </a:ext>
                  </a:extLst>
                </p:cNvPr>
                <p:cNvPicPr/>
                <p:nvPr/>
              </p:nvPicPr>
              <p:blipFill>
                <a:blip r:embed="rId51"/>
                <a:stretch>
                  <a:fillRect/>
                </a:stretch>
              </p:blipFill>
              <p:spPr>
                <a:xfrm>
                  <a:off x="4661212" y="1220062"/>
                  <a:ext cx="281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 name="Ink 3">
                  <a:extLst>
                    <a:ext uri="{FF2B5EF4-FFF2-40B4-BE49-F238E27FC236}">
                      <a16:creationId xmlns:a16="http://schemas.microsoft.com/office/drawing/2014/main" id="{1A9FD191-366F-161C-3A96-3BF727D466F2}"/>
                    </a:ext>
                  </a:extLst>
                </p14:cNvPr>
                <p14:cNvContentPartPr/>
                <p14:nvPr/>
              </p14:nvContentPartPr>
              <p14:xfrm>
                <a:off x="1677172" y="495382"/>
                <a:ext cx="447840" cy="344880"/>
              </p14:xfrm>
            </p:contentPart>
          </mc:Choice>
          <mc:Fallback xmlns="">
            <p:pic>
              <p:nvPicPr>
                <p:cNvPr id="4" name="Ink 3">
                  <a:extLst>
                    <a:ext uri="{FF2B5EF4-FFF2-40B4-BE49-F238E27FC236}">
                      <a16:creationId xmlns:a16="http://schemas.microsoft.com/office/drawing/2014/main" id="{1A9FD191-366F-161C-3A96-3BF727D466F2}"/>
                    </a:ext>
                  </a:extLst>
                </p:cNvPr>
                <p:cNvPicPr/>
                <p:nvPr/>
              </p:nvPicPr>
              <p:blipFill>
                <a:blip r:embed="rId53"/>
                <a:stretch>
                  <a:fillRect/>
                </a:stretch>
              </p:blipFill>
              <p:spPr>
                <a:xfrm>
                  <a:off x="1668532" y="486742"/>
                  <a:ext cx="4654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 name="Ink 4">
                  <a:extLst>
                    <a:ext uri="{FF2B5EF4-FFF2-40B4-BE49-F238E27FC236}">
                      <a16:creationId xmlns:a16="http://schemas.microsoft.com/office/drawing/2014/main" id="{3D273DC6-0838-D979-53CA-72FED4F6096F}"/>
                    </a:ext>
                  </a:extLst>
                </p14:cNvPr>
                <p14:cNvContentPartPr/>
                <p14:nvPr/>
              </p14:nvContentPartPr>
              <p14:xfrm>
                <a:off x="1740172" y="850342"/>
                <a:ext cx="402840" cy="261000"/>
              </p14:xfrm>
            </p:contentPart>
          </mc:Choice>
          <mc:Fallback xmlns="">
            <p:pic>
              <p:nvPicPr>
                <p:cNvPr id="5" name="Ink 4">
                  <a:extLst>
                    <a:ext uri="{FF2B5EF4-FFF2-40B4-BE49-F238E27FC236}">
                      <a16:creationId xmlns:a16="http://schemas.microsoft.com/office/drawing/2014/main" id="{3D273DC6-0838-D979-53CA-72FED4F6096F}"/>
                    </a:ext>
                  </a:extLst>
                </p:cNvPr>
                <p:cNvPicPr/>
                <p:nvPr/>
              </p:nvPicPr>
              <p:blipFill>
                <a:blip r:embed="rId55"/>
                <a:stretch>
                  <a:fillRect/>
                </a:stretch>
              </p:blipFill>
              <p:spPr>
                <a:xfrm>
                  <a:off x="1731172" y="841342"/>
                  <a:ext cx="420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Ink 5">
                  <a:extLst>
                    <a:ext uri="{FF2B5EF4-FFF2-40B4-BE49-F238E27FC236}">
                      <a16:creationId xmlns:a16="http://schemas.microsoft.com/office/drawing/2014/main" id="{50F3D2BC-FF6B-06E1-4066-D653A3BD713C}"/>
                    </a:ext>
                  </a:extLst>
                </p14:cNvPr>
                <p14:cNvContentPartPr/>
                <p14:nvPr/>
              </p14:nvContentPartPr>
              <p14:xfrm>
                <a:off x="1840972" y="714982"/>
                <a:ext cx="126720" cy="53640"/>
              </p14:xfrm>
            </p:contentPart>
          </mc:Choice>
          <mc:Fallback xmlns="">
            <p:pic>
              <p:nvPicPr>
                <p:cNvPr id="6" name="Ink 5">
                  <a:extLst>
                    <a:ext uri="{FF2B5EF4-FFF2-40B4-BE49-F238E27FC236}">
                      <a16:creationId xmlns:a16="http://schemas.microsoft.com/office/drawing/2014/main" id="{50F3D2BC-FF6B-06E1-4066-D653A3BD713C}"/>
                    </a:ext>
                  </a:extLst>
                </p:cNvPr>
                <p:cNvPicPr/>
                <p:nvPr/>
              </p:nvPicPr>
              <p:blipFill>
                <a:blip r:embed="rId57"/>
                <a:stretch>
                  <a:fillRect/>
                </a:stretch>
              </p:blipFill>
              <p:spPr>
                <a:xfrm>
                  <a:off x="1832332" y="705982"/>
                  <a:ext cx="144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 name="Ink 6">
                  <a:extLst>
                    <a:ext uri="{FF2B5EF4-FFF2-40B4-BE49-F238E27FC236}">
                      <a16:creationId xmlns:a16="http://schemas.microsoft.com/office/drawing/2014/main" id="{596A8690-BA9D-7D8C-1FC4-8EE728E8F10A}"/>
                    </a:ext>
                  </a:extLst>
                </p14:cNvPr>
                <p14:cNvContentPartPr/>
                <p14:nvPr/>
              </p14:nvContentPartPr>
              <p14:xfrm>
                <a:off x="1816492" y="648022"/>
                <a:ext cx="1440" cy="2880"/>
              </p14:xfrm>
            </p:contentPart>
          </mc:Choice>
          <mc:Fallback xmlns="">
            <p:pic>
              <p:nvPicPr>
                <p:cNvPr id="7" name="Ink 6">
                  <a:extLst>
                    <a:ext uri="{FF2B5EF4-FFF2-40B4-BE49-F238E27FC236}">
                      <a16:creationId xmlns:a16="http://schemas.microsoft.com/office/drawing/2014/main" id="{596A8690-BA9D-7D8C-1FC4-8EE728E8F10A}"/>
                    </a:ext>
                  </a:extLst>
                </p:cNvPr>
                <p:cNvPicPr/>
                <p:nvPr/>
              </p:nvPicPr>
              <p:blipFill>
                <a:blip r:embed="rId59"/>
                <a:stretch>
                  <a:fillRect/>
                </a:stretch>
              </p:blipFill>
              <p:spPr>
                <a:xfrm>
                  <a:off x="1807492" y="639022"/>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 name="Ink 7">
                  <a:extLst>
                    <a:ext uri="{FF2B5EF4-FFF2-40B4-BE49-F238E27FC236}">
                      <a16:creationId xmlns:a16="http://schemas.microsoft.com/office/drawing/2014/main" id="{15F4CCA4-C26A-9F99-8740-D1E02145419A}"/>
                    </a:ext>
                  </a:extLst>
                </p14:cNvPr>
                <p14:cNvContentPartPr/>
                <p14:nvPr/>
              </p14:nvContentPartPr>
              <p14:xfrm>
                <a:off x="1951492" y="619582"/>
                <a:ext cx="29160" cy="6480"/>
              </p14:xfrm>
            </p:contentPart>
          </mc:Choice>
          <mc:Fallback xmlns="">
            <p:pic>
              <p:nvPicPr>
                <p:cNvPr id="8" name="Ink 7">
                  <a:extLst>
                    <a:ext uri="{FF2B5EF4-FFF2-40B4-BE49-F238E27FC236}">
                      <a16:creationId xmlns:a16="http://schemas.microsoft.com/office/drawing/2014/main" id="{15F4CCA4-C26A-9F99-8740-D1E02145419A}"/>
                    </a:ext>
                  </a:extLst>
                </p:cNvPr>
                <p:cNvPicPr/>
                <p:nvPr/>
              </p:nvPicPr>
              <p:blipFill>
                <a:blip r:embed="rId61"/>
                <a:stretch>
                  <a:fillRect/>
                </a:stretch>
              </p:blipFill>
              <p:spPr>
                <a:xfrm>
                  <a:off x="1942492" y="610942"/>
                  <a:ext cx="46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 name="Ink 8">
                  <a:extLst>
                    <a:ext uri="{FF2B5EF4-FFF2-40B4-BE49-F238E27FC236}">
                      <a16:creationId xmlns:a16="http://schemas.microsoft.com/office/drawing/2014/main" id="{2D2152EA-A642-023E-EA52-6A8E392FA98F}"/>
                    </a:ext>
                  </a:extLst>
                </p14:cNvPr>
                <p14:cNvContentPartPr/>
                <p14:nvPr/>
              </p14:nvContentPartPr>
              <p14:xfrm>
                <a:off x="2347492" y="757822"/>
                <a:ext cx="159840" cy="159120"/>
              </p14:xfrm>
            </p:contentPart>
          </mc:Choice>
          <mc:Fallback xmlns="">
            <p:pic>
              <p:nvPicPr>
                <p:cNvPr id="9" name="Ink 8">
                  <a:extLst>
                    <a:ext uri="{FF2B5EF4-FFF2-40B4-BE49-F238E27FC236}">
                      <a16:creationId xmlns:a16="http://schemas.microsoft.com/office/drawing/2014/main" id="{2D2152EA-A642-023E-EA52-6A8E392FA98F}"/>
                    </a:ext>
                  </a:extLst>
                </p:cNvPr>
                <p:cNvPicPr/>
                <p:nvPr/>
              </p:nvPicPr>
              <p:blipFill>
                <a:blip r:embed="rId63"/>
                <a:stretch>
                  <a:fillRect/>
                </a:stretch>
              </p:blipFill>
              <p:spPr>
                <a:xfrm>
                  <a:off x="2338492" y="748822"/>
                  <a:ext cx="177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 name="Ink 9">
                  <a:extLst>
                    <a:ext uri="{FF2B5EF4-FFF2-40B4-BE49-F238E27FC236}">
                      <a16:creationId xmlns:a16="http://schemas.microsoft.com/office/drawing/2014/main" id="{1BC1DD54-51BF-AF98-FA18-2E43ABEBF044}"/>
                    </a:ext>
                  </a:extLst>
                </p14:cNvPr>
                <p14:cNvContentPartPr/>
                <p14:nvPr/>
              </p14:nvContentPartPr>
              <p14:xfrm>
                <a:off x="2393212" y="815422"/>
                <a:ext cx="64800" cy="19440"/>
              </p14:xfrm>
            </p:contentPart>
          </mc:Choice>
          <mc:Fallback xmlns="">
            <p:pic>
              <p:nvPicPr>
                <p:cNvPr id="10" name="Ink 9">
                  <a:extLst>
                    <a:ext uri="{FF2B5EF4-FFF2-40B4-BE49-F238E27FC236}">
                      <a16:creationId xmlns:a16="http://schemas.microsoft.com/office/drawing/2014/main" id="{1BC1DD54-51BF-AF98-FA18-2E43ABEBF044}"/>
                    </a:ext>
                  </a:extLst>
                </p:cNvPr>
                <p:cNvPicPr/>
                <p:nvPr/>
              </p:nvPicPr>
              <p:blipFill>
                <a:blip r:embed="rId65"/>
                <a:stretch>
                  <a:fillRect/>
                </a:stretch>
              </p:blipFill>
              <p:spPr>
                <a:xfrm>
                  <a:off x="2384572" y="806782"/>
                  <a:ext cx="82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 name="Ink 10">
                  <a:extLst>
                    <a:ext uri="{FF2B5EF4-FFF2-40B4-BE49-F238E27FC236}">
                      <a16:creationId xmlns:a16="http://schemas.microsoft.com/office/drawing/2014/main" id="{73963EC9-B352-A85F-50F0-24761A20C7AF}"/>
                    </a:ext>
                  </a:extLst>
                </p14:cNvPr>
                <p14:cNvContentPartPr/>
                <p14:nvPr/>
              </p14:nvContentPartPr>
              <p14:xfrm>
                <a:off x="2545852" y="735502"/>
                <a:ext cx="86760" cy="161280"/>
              </p14:xfrm>
            </p:contentPart>
          </mc:Choice>
          <mc:Fallback xmlns="">
            <p:pic>
              <p:nvPicPr>
                <p:cNvPr id="11" name="Ink 10">
                  <a:extLst>
                    <a:ext uri="{FF2B5EF4-FFF2-40B4-BE49-F238E27FC236}">
                      <a16:creationId xmlns:a16="http://schemas.microsoft.com/office/drawing/2014/main" id="{73963EC9-B352-A85F-50F0-24761A20C7AF}"/>
                    </a:ext>
                  </a:extLst>
                </p:cNvPr>
                <p:cNvPicPr/>
                <p:nvPr/>
              </p:nvPicPr>
              <p:blipFill>
                <a:blip r:embed="rId67"/>
                <a:stretch>
                  <a:fillRect/>
                </a:stretch>
              </p:blipFill>
              <p:spPr>
                <a:xfrm>
                  <a:off x="2537212" y="726862"/>
                  <a:ext cx="104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 name="Ink 11">
                  <a:extLst>
                    <a:ext uri="{FF2B5EF4-FFF2-40B4-BE49-F238E27FC236}">
                      <a16:creationId xmlns:a16="http://schemas.microsoft.com/office/drawing/2014/main" id="{2295F256-8EC6-6420-EB54-ED8646E6BB12}"/>
                    </a:ext>
                  </a:extLst>
                </p14:cNvPr>
                <p14:cNvContentPartPr/>
                <p14:nvPr/>
              </p14:nvContentPartPr>
              <p14:xfrm>
                <a:off x="2663212" y="749542"/>
                <a:ext cx="101520" cy="136080"/>
              </p14:xfrm>
            </p:contentPart>
          </mc:Choice>
          <mc:Fallback xmlns="">
            <p:pic>
              <p:nvPicPr>
                <p:cNvPr id="12" name="Ink 11">
                  <a:extLst>
                    <a:ext uri="{FF2B5EF4-FFF2-40B4-BE49-F238E27FC236}">
                      <a16:creationId xmlns:a16="http://schemas.microsoft.com/office/drawing/2014/main" id="{2295F256-8EC6-6420-EB54-ED8646E6BB12}"/>
                    </a:ext>
                  </a:extLst>
                </p:cNvPr>
                <p:cNvPicPr/>
                <p:nvPr/>
              </p:nvPicPr>
              <p:blipFill>
                <a:blip r:embed="rId69"/>
                <a:stretch>
                  <a:fillRect/>
                </a:stretch>
              </p:blipFill>
              <p:spPr>
                <a:xfrm>
                  <a:off x="2654212" y="740542"/>
                  <a:ext cx="119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 name="Ink 12">
                  <a:extLst>
                    <a:ext uri="{FF2B5EF4-FFF2-40B4-BE49-F238E27FC236}">
                      <a16:creationId xmlns:a16="http://schemas.microsoft.com/office/drawing/2014/main" id="{0A745A6A-8C30-85D5-35AF-89C664D77BD5}"/>
                    </a:ext>
                  </a:extLst>
                </p14:cNvPr>
                <p14:cNvContentPartPr/>
                <p14:nvPr/>
              </p14:nvContentPartPr>
              <p14:xfrm>
                <a:off x="2660332" y="797422"/>
                <a:ext cx="25560" cy="6480"/>
              </p14:xfrm>
            </p:contentPart>
          </mc:Choice>
          <mc:Fallback xmlns="">
            <p:pic>
              <p:nvPicPr>
                <p:cNvPr id="13" name="Ink 12">
                  <a:extLst>
                    <a:ext uri="{FF2B5EF4-FFF2-40B4-BE49-F238E27FC236}">
                      <a16:creationId xmlns:a16="http://schemas.microsoft.com/office/drawing/2014/main" id="{0A745A6A-8C30-85D5-35AF-89C664D77BD5}"/>
                    </a:ext>
                  </a:extLst>
                </p:cNvPr>
                <p:cNvPicPr/>
                <p:nvPr/>
              </p:nvPicPr>
              <p:blipFill>
                <a:blip r:embed="rId71"/>
                <a:stretch>
                  <a:fillRect/>
                </a:stretch>
              </p:blipFill>
              <p:spPr>
                <a:xfrm>
                  <a:off x="2651692" y="788782"/>
                  <a:ext cx="43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 name="Ink 13">
                  <a:extLst>
                    <a:ext uri="{FF2B5EF4-FFF2-40B4-BE49-F238E27FC236}">
                      <a16:creationId xmlns:a16="http://schemas.microsoft.com/office/drawing/2014/main" id="{74ED4D2E-F9EC-568B-3AD1-8D216418AD2D}"/>
                    </a:ext>
                  </a:extLst>
                </p14:cNvPr>
                <p14:cNvContentPartPr/>
                <p14:nvPr/>
              </p14:nvContentPartPr>
              <p14:xfrm>
                <a:off x="2780572" y="709942"/>
                <a:ext cx="85680" cy="173880"/>
              </p14:xfrm>
            </p:contentPart>
          </mc:Choice>
          <mc:Fallback xmlns="">
            <p:pic>
              <p:nvPicPr>
                <p:cNvPr id="14" name="Ink 13">
                  <a:extLst>
                    <a:ext uri="{FF2B5EF4-FFF2-40B4-BE49-F238E27FC236}">
                      <a16:creationId xmlns:a16="http://schemas.microsoft.com/office/drawing/2014/main" id="{74ED4D2E-F9EC-568B-3AD1-8D216418AD2D}"/>
                    </a:ext>
                  </a:extLst>
                </p:cNvPr>
                <p:cNvPicPr/>
                <p:nvPr/>
              </p:nvPicPr>
              <p:blipFill>
                <a:blip r:embed="rId73"/>
                <a:stretch>
                  <a:fillRect/>
                </a:stretch>
              </p:blipFill>
              <p:spPr>
                <a:xfrm>
                  <a:off x="2771572" y="701302"/>
                  <a:ext cx="103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 name="Ink 14">
                  <a:extLst>
                    <a:ext uri="{FF2B5EF4-FFF2-40B4-BE49-F238E27FC236}">
                      <a16:creationId xmlns:a16="http://schemas.microsoft.com/office/drawing/2014/main" id="{D76E6021-78E7-9A1E-93FF-6DD52B5A3EF7}"/>
                    </a:ext>
                  </a:extLst>
                </p14:cNvPr>
                <p14:cNvContentPartPr/>
                <p14:nvPr/>
              </p14:nvContentPartPr>
              <p14:xfrm>
                <a:off x="2724412" y="844942"/>
                <a:ext cx="30600" cy="8280"/>
              </p14:xfrm>
            </p:contentPart>
          </mc:Choice>
          <mc:Fallback xmlns="">
            <p:pic>
              <p:nvPicPr>
                <p:cNvPr id="15" name="Ink 14">
                  <a:extLst>
                    <a:ext uri="{FF2B5EF4-FFF2-40B4-BE49-F238E27FC236}">
                      <a16:creationId xmlns:a16="http://schemas.microsoft.com/office/drawing/2014/main" id="{D76E6021-78E7-9A1E-93FF-6DD52B5A3EF7}"/>
                    </a:ext>
                  </a:extLst>
                </p:cNvPr>
                <p:cNvPicPr/>
                <p:nvPr/>
              </p:nvPicPr>
              <p:blipFill>
                <a:blip r:embed="rId75"/>
                <a:stretch>
                  <a:fillRect/>
                </a:stretch>
              </p:blipFill>
              <p:spPr>
                <a:xfrm>
                  <a:off x="2715772" y="835942"/>
                  <a:ext cx="48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7" name="Ink 76">
                  <a:extLst>
                    <a:ext uri="{FF2B5EF4-FFF2-40B4-BE49-F238E27FC236}">
                      <a16:creationId xmlns:a16="http://schemas.microsoft.com/office/drawing/2014/main" id="{8B161B34-4F85-169E-B219-844FE46964D8}"/>
                    </a:ext>
                  </a:extLst>
                </p14:cNvPr>
                <p14:cNvContentPartPr/>
                <p14:nvPr/>
              </p14:nvContentPartPr>
              <p14:xfrm>
                <a:off x="2905852" y="723262"/>
                <a:ext cx="702360" cy="105480"/>
              </p14:xfrm>
            </p:contentPart>
          </mc:Choice>
          <mc:Fallback xmlns="">
            <p:pic>
              <p:nvPicPr>
                <p:cNvPr id="77" name="Ink 76">
                  <a:extLst>
                    <a:ext uri="{FF2B5EF4-FFF2-40B4-BE49-F238E27FC236}">
                      <a16:creationId xmlns:a16="http://schemas.microsoft.com/office/drawing/2014/main" id="{8B161B34-4F85-169E-B219-844FE46964D8}"/>
                    </a:ext>
                  </a:extLst>
                </p:cNvPr>
                <p:cNvPicPr/>
                <p:nvPr/>
              </p:nvPicPr>
              <p:blipFill>
                <a:blip r:embed="rId77"/>
                <a:stretch>
                  <a:fillRect/>
                </a:stretch>
              </p:blipFill>
              <p:spPr>
                <a:xfrm>
                  <a:off x="2897212" y="714262"/>
                  <a:ext cx="720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Ink 77">
                  <a:extLst>
                    <a:ext uri="{FF2B5EF4-FFF2-40B4-BE49-F238E27FC236}">
                      <a16:creationId xmlns:a16="http://schemas.microsoft.com/office/drawing/2014/main" id="{A376FB74-8798-1F06-E07A-CB1084592CA7}"/>
                    </a:ext>
                  </a:extLst>
                </p14:cNvPr>
                <p14:cNvContentPartPr/>
                <p14:nvPr/>
              </p14:nvContentPartPr>
              <p14:xfrm>
                <a:off x="2965612" y="742342"/>
                <a:ext cx="98640" cy="123480"/>
              </p14:xfrm>
            </p:contentPart>
          </mc:Choice>
          <mc:Fallback xmlns="">
            <p:pic>
              <p:nvPicPr>
                <p:cNvPr id="78" name="Ink 77">
                  <a:extLst>
                    <a:ext uri="{FF2B5EF4-FFF2-40B4-BE49-F238E27FC236}">
                      <a16:creationId xmlns:a16="http://schemas.microsoft.com/office/drawing/2014/main" id="{A376FB74-8798-1F06-E07A-CB1084592CA7}"/>
                    </a:ext>
                  </a:extLst>
                </p:cNvPr>
                <p:cNvPicPr/>
                <p:nvPr/>
              </p:nvPicPr>
              <p:blipFill>
                <a:blip r:embed="rId79"/>
                <a:stretch>
                  <a:fillRect/>
                </a:stretch>
              </p:blipFill>
              <p:spPr>
                <a:xfrm>
                  <a:off x="2956612" y="733702"/>
                  <a:ext cx="116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98D6457C-8178-060C-1E7A-F30E049A36D5}"/>
                    </a:ext>
                  </a:extLst>
                </p14:cNvPr>
                <p14:cNvContentPartPr/>
                <p14:nvPr/>
              </p14:nvContentPartPr>
              <p14:xfrm>
                <a:off x="2918812" y="687982"/>
                <a:ext cx="186480" cy="92880"/>
              </p14:xfrm>
            </p:contentPart>
          </mc:Choice>
          <mc:Fallback xmlns="">
            <p:pic>
              <p:nvPicPr>
                <p:cNvPr id="81" name="Ink 80">
                  <a:extLst>
                    <a:ext uri="{FF2B5EF4-FFF2-40B4-BE49-F238E27FC236}">
                      <a16:creationId xmlns:a16="http://schemas.microsoft.com/office/drawing/2014/main" id="{98D6457C-8178-060C-1E7A-F30E049A36D5}"/>
                    </a:ext>
                  </a:extLst>
                </p:cNvPr>
                <p:cNvPicPr/>
                <p:nvPr/>
              </p:nvPicPr>
              <p:blipFill>
                <a:blip r:embed="rId81"/>
                <a:stretch>
                  <a:fillRect/>
                </a:stretch>
              </p:blipFill>
              <p:spPr>
                <a:xfrm>
                  <a:off x="2910172" y="678982"/>
                  <a:ext cx="2041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Ink 82">
                  <a:extLst>
                    <a:ext uri="{FF2B5EF4-FFF2-40B4-BE49-F238E27FC236}">
                      <a16:creationId xmlns:a16="http://schemas.microsoft.com/office/drawing/2014/main" id="{D15A5B9C-B263-CB94-EE9B-C2B4A8BA9CFA}"/>
                    </a:ext>
                  </a:extLst>
                </p14:cNvPr>
                <p14:cNvContentPartPr/>
                <p14:nvPr/>
              </p14:nvContentPartPr>
              <p14:xfrm>
                <a:off x="361732" y="987862"/>
                <a:ext cx="662040" cy="424440"/>
              </p14:xfrm>
            </p:contentPart>
          </mc:Choice>
          <mc:Fallback xmlns="">
            <p:pic>
              <p:nvPicPr>
                <p:cNvPr id="83" name="Ink 82">
                  <a:extLst>
                    <a:ext uri="{FF2B5EF4-FFF2-40B4-BE49-F238E27FC236}">
                      <a16:creationId xmlns:a16="http://schemas.microsoft.com/office/drawing/2014/main" id="{D15A5B9C-B263-CB94-EE9B-C2B4A8BA9CFA}"/>
                    </a:ext>
                  </a:extLst>
                </p:cNvPr>
                <p:cNvPicPr/>
                <p:nvPr/>
              </p:nvPicPr>
              <p:blipFill>
                <a:blip r:embed="rId83"/>
                <a:stretch>
                  <a:fillRect/>
                </a:stretch>
              </p:blipFill>
              <p:spPr>
                <a:xfrm>
                  <a:off x="352732" y="979222"/>
                  <a:ext cx="6796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5C5504FE-1B6F-A6DF-AF47-E3CB1468CA68}"/>
                    </a:ext>
                  </a:extLst>
                </p14:cNvPr>
                <p14:cNvContentPartPr/>
                <p14:nvPr/>
              </p14:nvContentPartPr>
              <p14:xfrm>
                <a:off x="484492" y="945022"/>
                <a:ext cx="795600" cy="457560"/>
              </p14:xfrm>
            </p:contentPart>
          </mc:Choice>
          <mc:Fallback xmlns="">
            <p:pic>
              <p:nvPicPr>
                <p:cNvPr id="84" name="Ink 83">
                  <a:extLst>
                    <a:ext uri="{FF2B5EF4-FFF2-40B4-BE49-F238E27FC236}">
                      <a16:creationId xmlns:a16="http://schemas.microsoft.com/office/drawing/2014/main" id="{5C5504FE-1B6F-A6DF-AF47-E3CB1468CA68}"/>
                    </a:ext>
                  </a:extLst>
                </p:cNvPr>
                <p:cNvPicPr/>
                <p:nvPr/>
              </p:nvPicPr>
              <p:blipFill>
                <a:blip r:embed="rId85"/>
                <a:stretch>
                  <a:fillRect/>
                </a:stretch>
              </p:blipFill>
              <p:spPr>
                <a:xfrm>
                  <a:off x="475852" y="936022"/>
                  <a:ext cx="81324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898761E3-9F2E-903F-FDCF-27F641FEC487}"/>
                    </a:ext>
                  </a:extLst>
                </p14:cNvPr>
                <p14:cNvContentPartPr/>
                <p14:nvPr/>
              </p14:nvContentPartPr>
              <p14:xfrm>
                <a:off x="656212" y="1104502"/>
                <a:ext cx="196560" cy="12960"/>
              </p14:xfrm>
            </p:contentPart>
          </mc:Choice>
          <mc:Fallback xmlns="">
            <p:pic>
              <p:nvPicPr>
                <p:cNvPr id="85" name="Ink 84">
                  <a:extLst>
                    <a:ext uri="{FF2B5EF4-FFF2-40B4-BE49-F238E27FC236}">
                      <a16:creationId xmlns:a16="http://schemas.microsoft.com/office/drawing/2014/main" id="{898761E3-9F2E-903F-FDCF-27F641FEC487}"/>
                    </a:ext>
                  </a:extLst>
                </p:cNvPr>
                <p:cNvPicPr/>
                <p:nvPr/>
              </p:nvPicPr>
              <p:blipFill>
                <a:blip r:embed="rId87"/>
                <a:stretch>
                  <a:fillRect/>
                </a:stretch>
              </p:blipFill>
              <p:spPr>
                <a:xfrm>
                  <a:off x="647572" y="1095862"/>
                  <a:ext cx="21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Ink 85">
                  <a:extLst>
                    <a:ext uri="{FF2B5EF4-FFF2-40B4-BE49-F238E27FC236}">
                      <a16:creationId xmlns:a16="http://schemas.microsoft.com/office/drawing/2014/main" id="{DC4863FD-698A-5265-C28D-0146EF6C8311}"/>
                    </a:ext>
                  </a:extLst>
                </p14:cNvPr>
                <p14:cNvContentPartPr/>
                <p14:nvPr/>
              </p14:nvContentPartPr>
              <p14:xfrm>
                <a:off x="1037092" y="1147342"/>
                <a:ext cx="161640" cy="12600"/>
              </p14:xfrm>
            </p:contentPart>
          </mc:Choice>
          <mc:Fallback xmlns="">
            <p:pic>
              <p:nvPicPr>
                <p:cNvPr id="86" name="Ink 85">
                  <a:extLst>
                    <a:ext uri="{FF2B5EF4-FFF2-40B4-BE49-F238E27FC236}">
                      <a16:creationId xmlns:a16="http://schemas.microsoft.com/office/drawing/2014/main" id="{DC4863FD-698A-5265-C28D-0146EF6C8311}"/>
                    </a:ext>
                  </a:extLst>
                </p:cNvPr>
                <p:cNvPicPr/>
                <p:nvPr/>
              </p:nvPicPr>
              <p:blipFill>
                <a:blip r:embed="rId89"/>
                <a:stretch>
                  <a:fillRect/>
                </a:stretch>
              </p:blipFill>
              <p:spPr>
                <a:xfrm>
                  <a:off x="1028092" y="1138702"/>
                  <a:ext cx="179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7" name="Ink 86">
                  <a:extLst>
                    <a:ext uri="{FF2B5EF4-FFF2-40B4-BE49-F238E27FC236}">
                      <a16:creationId xmlns:a16="http://schemas.microsoft.com/office/drawing/2014/main" id="{B1B7F707-8B4D-FE2B-6F07-0C22902F5D95}"/>
                    </a:ext>
                  </a:extLst>
                </p14:cNvPr>
                <p14:cNvContentPartPr/>
                <p14:nvPr/>
              </p14:nvContentPartPr>
              <p14:xfrm>
                <a:off x="631012" y="1202782"/>
                <a:ext cx="297720" cy="25200"/>
              </p14:xfrm>
            </p:contentPart>
          </mc:Choice>
          <mc:Fallback xmlns="">
            <p:pic>
              <p:nvPicPr>
                <p:cNvPr id="87" name="Ink 86">
                  <a:extLst>
                    <a:ext uri="{FF2B5EF4-FFF2-40B4-BE49-F238E27FC236}">
                      <a16:creationId xmlns:a16="http://schemas.microsoft.com/office/drawing/2014/main" id="{B1B7F707-8B4D-FE2B-6F07-0C22902F5D95}"/>
                    </a:ext>
                  </a:extLst>
                </p:cNvPr>
                <p:cNvPicPr/>
                <p:nvPr/>
              </p:nvPicPr>
              <p:blipFill>
                <a:blip r:embed="rId91"/>
                <a:stretch>
                  <a:fillRect/>
                </a:stretch>
              </p:blipFill>
              <p:spPr>
                <a:xfrm>
                  <a:off x="622372" y="1193782"/>
                  <a:ext cx="315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4" name="Ink 143">
                  <a:extLst>
                    <a:ext uri="{FF2B5EF4-FFF2-40B4-BE49-F238E27FC236}">
                      <a16:creationId xmlns:a16="http://schemas.microsoft.com/office/drawing/2014/main" id="{448FDB90-CDED-56DA-E57A-6B443B2BE8C8}"/>
                    </a:ext>
                  </a:extLst>
                </p14:cNvPr>
                <p14:cNvContentPartPr/>
                <p14:nvPr/>
              </p14:nvContentPartPr>
              <p14:xfrm>
                <a:off x="2699572" y="2126542"/>
                <a:ext cx="158760" cy="200160"/>
              </p14:xfrm>
            </p:contentPart>
          </mc:Choice>
          <mc:Fallback xmlns="">
            <p:pic>
              <p:nvPicPr>
                <p:cNvPr id="144" name="Ink 143">
                  <a:extLst>
                    <a:ext uri="{FF2B5EF4-FFF2-40B4-BE49-F238E27FC236}">
                      <a16:creationId xmlns:a16="http://schemas.microsoft.com/office/drawing/2014/main" id="{448FDB90-CDED-56DA-E57A-6B443B2BE8C8}"/>
                    </a:ext>
                  </a:extLst>
                </p:cNvPr>
                <p:cNvPicPr/>
                <p:nvPr/>
              </p:nvPicPr>
              <p:blipFill>
                <a:blip r:embed="rId93"/>
                <a:stretch>
                  <a:fillRect/>
                </a:stretch>
              </p:blipFill>
              <p:spPr>
                <a:xfrm>
                  <a:off x="2690932" y="2117902"/>
                  <a:ext cx="1764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5" name="Ink 144">
                  <a:extLst>
                    <a:ext uri="{FF2B5EF4-FFF2-40B4-BE49-F238E27FC236}">
                      <a16:creationId xmlns:a16="http://schemas.microsoft.com/office/drawing/2014/main" id="{43F42F20-0A1E-C06E-CED7-322B13F3677D}"/>
                    </a:ext>
                  </a:extLst>
                </p14:cNvPr>
                <p14:cNvContentPartPr/>
                <p14:nvPr/>
              </p14:nvContentPartPr>
              <p14:xfrm>
                <a:off x="2914852" y="2098462"/>
                <a:ext cx="24480" cy="197640"/>
              </p14:xfrm>
            </p:contentPart>
          </mc:Choice>
          <mc:Fallback xmlns="">
            <p:pic>
              <p:nvPicPr>
                <p:cNvPr id="145" name="Ink 144">
                  <a:extLst>
                    <a:ext uri="{FF2B5EF4-FFF2-40B4-BE49-F238E27FC236}">
                      <a16:creationId xmlns:a16="http://schemas.microsoft.com/office/drawing/2014/main" id="{43F42F20-0A1E-C06E-CED7-322B13F3677D}"/>
                    </a:ext>
                  </a:extLst>
                </p:cNvPr>
                <p:cNvPicPr/>
                <p:nvPr/>
              </p:nvPicPr>
              <p:blipFill>
                <a:blip r:embed="rId95"/>
                <a:stretch>
                  <a:fillRect/>
                </a:stretch>
              </p:blipFill>
              <p:spPr>
                <a:xfrm>
                  <a:off x="2905852" y="2089822"/>
                  <a:ext cx="42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6" name="Ink 145">
                  <a:extLst>
                    <a:ext uri="{FF2B5EF4-FFF2-40B4-BE49-F238E27FC236}">
                      <a16:creationId xmlns:a16="http://schemas.microsoft.com/office/drawing/2014/main" id="{D19D5CE5-8120-948B-869F-591BBC7A01DA}"/>
                    </a:ext>
                  </a:extLst>
                </p14:cNvPr>
                <p14:cNvContentPartPr/>
                <p14:nvPr/>
              </p14:nvContentPartPr>
              <p14:xfrm>
                <a:off x="2908732" y="2190622"/>
                <a:ext cx="199440" cy="92520"/>
              </p14:xfrm>
            </p:contentPart>
          </mc:Choice>
          <mc:Fallback xmlns="">
            <p:pic>
              <p:nvPicPr>
                <p:cNvPr id="146" name="Ink 145">
                  <a:extLst>
                    <a:ext uri="{FF2B5EF4-FFF2-40B4-BE49-F238E27FC236}">
                      <a16:creationId xmlns:a16="http://schemas.microsoft.com/office/drawing/2014/main" id="{D19D5CE5-8120-948B-869F-591BBC7A01DA}"/>
                    </a:ext>
                  </a:extLst>
                </p:cNvPr>
                <p:cNvPicPr/>
                <p:nvPr/>
              </p:nvPicPr>
              <p:blipFill>
                <a:blip r:embed="rId97"/>
                <a:stretch>
                  <a:fillRect/>
                </a:stretch>
              </p:blipFill>
              <p:spPr>
                <a:xfrm>
                  <a:off x="2900092" y="2181622"/>
                  <a:ext cx="217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8" name="Ink 147">
                  <a:extLst>
                    <a:ext uri="{FF2B5EF4-FFF2-40B4-BE49-F238E27FC236}">
                      <a16:creationId xmlns:a16="http://schemas.microsoft.com/office/drawing/2014/main" id="{F089B0B4-E63E-355A-577D-543A4DB50460}"/>
                    </a:ext>
                  </a:extLst>
                </p14:cNvPr>
                <p14:cNvContentPartPr/>
                <p14:nvPr/>
              </p14:nvContentPartPr>
              <p14:xfrm>
                <a:off x="3019252" y="2100262"/>
                <a:ext cx="215280" cy="208800"/>
              </p14:xfrm>
            </p:contentPart>
          </mc:Choice>
          <mc:Fallback xmlns="">
            <p:pic>
              <p:nvPicPr>
                <p:cNvPr id="148" name="Ink 147">
                  <a:extLst>
                    <a:ext uri="{FF2B5EF4-FFF2-40B4-BE49-F238E27FC236}">
                      <a16:creationId xmlns:a16="http://schemas.microsoft.com/office/drawing/2014/main" id="{F089B0B4-E63E-355A-577D-543A4DB50460}"/>
                    </a:ext>
                  </a:extLst>
                </p:cNvPr>
                <p:cNvPicPr/>
                <p:nvPr/>
              </p:nvPicPr>
              <p:blipFill>
                <a:blip r:embed="rId99"/>
                <a:stretch>
                  <a:fillRect/>
                </a:stretch>
              </p:blipFill>
              <p:spPr>
                <a:xfrm>
                  <a:off x="3010252" y="2091622"/>
                  <a:ext cx="232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9" name="Ink 148">
                  <a:extLst>
                    <a:ext uri="{FF2B5EF4-FFF2-40B4-BE49-F238E27FC236}">
                      <a16:creationId xmlns:a16="http://schemas.microsoft.com/office/drawing/2014/main" id="{A3E0412D-84A9-101B-79AE-CC13CCAA5FC3}"/>
                    </a:ext>
                  </a:extLst>
                </p14:cNvPr>
                <p14:cNvContentPartPr/>
                <p14:nvPr/>
              </p14:nvContentPartPr>
              <p14:xfrm>
                <a:off x="3172612" y="2176582"/>
                <a:ext cx="217080" cy="132480"/>
              </p14:xfrm>
            </p:contentPart>
          </mc:Choice>
          <mc:Fallback xmlns="">
            <p:pic>
              <p:nvPicPr>
                <p:cNvPr id="149" name="Ink 148">
                  <a:extLst>
                    <a:ext uri="{FF2B5EF4-FFF2-40B4-BE49-F238E27FC236}">
                      <a16:creationId xmlns:a16="http://schemas.microsoft.com/office/drawing/2014/main" id="{A3E0412D-84A9-101B-79AE-CC13CCAA5FC3}"/>
                    </a:ext>
                  </a:extLst>
                </p:cNvPr>
                <p:cNvPicPr/>
                <p:nvPr/>
              </p:nvPicPr>
              <p:blipFill>
                <a:blip r:embed="rId101"/>
                <a:stretch>
                  <a:fillRect/>
                </a:stretch>
              </p:blipFill>
              <p:spPr>
                <a:xfrm>
                  <a:off x="3163612" y="2167942"/>
                  <a:ext cx="234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0" name="Ink 149">
                  <a:extLst>
                    <a:ext uri="{FF2B5EF4-FFF2-40B4-BE49-F238E27FC236}">
                      <a16:creationId xmlns:a16="http://schemas.microsoft.com/office/drawing/2014/main" id="{1D233B81-BF25-FF88-F562-E1A2D011C948}"/>
                    </a:ext>
                  </a:extLst>
                </p14:cNvPr>
                <p14:cNvContentPartPr/>
                <p14:nvPr/>
              </p14:nvContentPartPr>
              <p14:xfrm>
                <a:off x="3491572" y="1967422"/>
                <a:ext cx="98640" cy="450360"/>
              </p14:xfrm>
            </p:contentPart>
          </mc:Choice>
          <mc:Fallback xmlns="">
            <p:pic>
              <p:nvPicPr>
                <p:cNvPr id="150" name="Ink 149">
                  <a:extLst>
                    <a:ext uri="{FF2B5EF4-FFF2-40B4-BE49-F238E27FC236}">
                      <a16:creationId xmlns:a16="http://schemas.microsoft.com/office/drawing/2014/main" id="{1D233B81-BF25-FF88-F562-E1A2D011C948}"/>
                    </a:ext>
                  </a:extLst>
                </p:cNvPr>
                <p:cNvPicPr/>
                <p:nvPr/>
              </p:nvPicPr>
              <p:blipFill>
                <a:blip r:embed="rId103"/>
                <a:stretch>
                  <a:fillRect/>
                </a:stretch>
              </p:blipFill>
              <p:spPr>
                <a:xfrm>
                  <a:off x="3482932" y="1958422"/>
                  <a:ext cx="1162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1" name="Ink 150">
                  <a:extLst>
                    <a:ext uri="{FF2B5EF4-FFF2-40B4-BE49-F238E27FC236}">
                      <a16:creationId xmlns:a16="http://schemas.microsoft.com/office/drawing/2014/main" id="{43C30CAC-856F-005D-C91D-E87BBFDFFF55}"/>
                    </a:ext>
                  </a:extLst>
                </p14:cNvPr>
                <p14:cNvContentPartPr/>
                <p14:nvPr/>
              </p14:nvContentPartPr>
              <p14:xfrm>
                <a:off x="3509932" y="1991902"/>
                <a:ext cx="369000" cy="285840"/>
              </p14:xfrm>
            </p:contentPart>
          </mc:Choice>
          <mc:Fallback xmlns="">
            <p:pic>
              <p:nvPicPr>
                <p:cNvPr id="151" name="Ink 150">
                  <a:extLst>
                    <a:ext uri="{FF2B5EF4-FFF2-40B4-BE49-F238E27FC236}">
                      <a16:creationId xmlns:a16="http://schemas.microsoft.com/office/drawing/2014/main" id="{43C30CAC-856F-005D-C91D-E87BBFDFFF55}"/>
                    </a:ext>
                  </a:extLst>
                </p:cNvPr>
                <p:cNvPicPr/>
                <p:nvPr/>
              </p:nvPicPr>
              <p:blipFill>
                <a:blip r:embed="rId105"/>
                <a:stretch>
                  <a:fillRect/>
                </a:stretch>
              </p:blipFill>
              <p:spPr>
                <a:xfrm>
                  <a:off x="3501292" y="1982902"/>
                  <a:ext cx="386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2" name="Ink 151">
                  <a:extLst>
                    <a:ext uri="{FF2B5EF4-FFF2-40B4-BE49-F238E27FC236}">
                      <a16:creationId xmlns:a16="http://schemas.microsoft.com/office/drawing/2014/main" id="{1CCCAC50-7A42-64B6-0140-CB8A94C4A9F7}"/>
                    </a:ext>
                  </a:extLst>
                </p14:cNvPr>
                <p14:cNvContentPartPr/>
                <p14:nvPr/>
              </p14:nvContentPartPr>
              <p14:xfrm>
                <a:off x="2847172" y="2359462"/>
                <a:ext cx="1181880" cy="15840"/>
              </p14:xfrm>
            </p:contentPart>
          </mc:Choice>
          <mc:Fallback xmlns="">
            <p:pic>
              <p:nvPicPr>
                <p:cNvPr id="152" name="Ink 151">
                  <a:extLst>
                    <a:ext uri="{FF2B5EF4-FFF2-40B4-BE49-F238E27FC236}">
                      <a16:creationId xmlns:a16="http://schemas.microsoft.com/office/drawing/2014/main" id="{1CCCAC50-7A42-64B6-0140-CB8A94C4A9F7}"/>
                    </a:ext>
                  </a:extLst>
                </p:cNvPr>
                <p:cNvPicPr/>
                <p:nvPr/>
              </p:nvPicPr>
              <p:blipFill>
                <a:blip r:embed="rId107"/>
                <a:stretch>
                  <a:fillRect/>
                </a:stretch>
              </p:blipFill>
              <p:spPr>
                <a:xfrm>
                  <a:off x="2838532" y="2350462"/>
                  <a:ext cx="1199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4" name="Ink 153">
                  <a:extLst>
                    <a:ext uri="{FF2B5EF4-FFF2-40B4-BE49-F238E27FC236}">
                      <a16:creationId xmlns:a16="http://schemas.microsoft.com/office/drawing/2014/main" id="{DF15FD1C-2C04-CAA5-7951-5A4D4A4C6655}"/>
                    </a:ext>
                  </a:extLst>
                </p14:cNvPr>
                <p14:cNvContentPartPr/>
                <p14:nvPr/>
              </p14:nvContentPartPr>
              <p14:xfrm>
                <a:off x="2074252" y="5565982"/>
                <a:ext cx="360" cy="1440"/>
              </p14:xfrm>
            </p:contentPart>
          </mc:Choice>
          <mc:Fallback xmlns="">
            <p:pic>
              <p:nvPicPr>
                <p:cNvPr id="154" name="Ink 153">
                  <a:extLst>
                    <a:ext uri="{FF2B5EF4-FFF2-40B4-BE49-F238E27FC236}">
                      <a16:creationId xmlns:a16="http://schemas.microsoft.com/office/drawing/2014/main" id="{DF15FD1C-2C04-CAA5-7951-5A4D4A4C6655}"/>
                    </a:ext>
                  </a:extLst>
                </p:cNvPr>
                <p:cNvPicPr/>
                <p:nvPr/>
              </p:nvPicPr>
              <p:blipFill>
                <a:blip r:embed="rId59"/>
                <a:stretch>
                  <a:fillRect/>
                </a:stretch>
              </p:blipFill>
              <p:spPr>
                <a:xfrm>
                  <a:off x="2065252" y="5557342"/>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5" name="Ink 154">
                  <a:extLst>
                    <a:ext uri="{FF2B5EF4-FFF2-40B4-BE49-F238E27FC236}">
                      <a16:creationId xmlns:a16="http://schemas.microsoft.com/office/drawing/2014/main" id="{B870B9F1-C844-FA8E-E224-A4ECE919C04A}"/>
                    </a:ext>
                  </a:extLst>
                </p14:cNvPr>
                <p14:cNvContentPartPr/>
                <p14:nvPr/>
              </p14:nvContentPartPr>
              <p14:xfrm>
                <a:off x="1993972" y="5596582"/>
                <a:ext cx="12960" cy="6480"/>
              </p14:xfrm>
            </p:contentPart>
          </mc:Choice>
          <mc:Fallback xmlns="">
            <p:pic>
              <p:nvPicPr>
                <p:cNvPr id="155" name="Ink 154">
                  <a:extLst>
                    <a:ext uri="{FF2B5EF4-FFF2-40B4-BE49-F238E27FC236}">
                      <a16:creationId xmlns:a16="http://schemas.microsoft.com/office/drawing/2014/main" id="{B870B9F1-C844-FA8E-E224-A4ECE919C04A}"/>
                    </a:ext>
                  </a:extLst>
                </p:cNvPr>
                <p:cNvPicPr/>
                <p:nvPr/>
              </p:nvPicPr>
              <p:blipFill>
                <a:blip r:embed="rId110"/>
                <a:stretch>
                  <a:fillRect/>
                </a:stretch>
              </p:blipFill>
              <p:spPr>
                <a:xfrm>
                  <a:off x="1985332" y="5587942"/>
                  <a:ext cx="3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7" name="Ink 156">
                  <a:extLst>
                    <a:ext uri="{FF2B5EF4-FFF2-40B4-BE49-F238E27FC236}">
                      <a16:creationId xmlns:a16="http://schemas.microsoft.com/office/drawing/2014/main" id="{A05BF8C4-F3CC-2A56-9934-4923BF3A5A52}"/>
                    </a:ext>
                  </a:extLst>
                </p14:cNvPr>
                <p14:cNvContentPartPr/>
                <p14:nvPr/>
              </p14:nvContentPartPr>
              <p14:xfrm>
                <a:off x="2547652" y="5553382"/>
                <a:ext cx="24120" cy="19440"/>
              </p14:xfrm>
            </p:contentPart>
          </mc:Choice>
          <mc:Fallback xmlns="">
            <p:pic>
              <p:nvPicPr>
                <p:cNvPr id="157" name="Ink 156">
                  <a:extLst>
                    <a:ext uri="{FF2B5EF4-FFF2-40B4-BE49-F238E27FC236}">
                      <a16:creationId xmlns:a16="http://schemas.microsoft.com/office/drawing/2014/main" id="{A05BF8C4-F3CC-2A56-9934-4923BF3A5A52}"/>
                    </a:ext>
                  </a:extLst>
                </p:cNvPr>
                <p:cNvPicPr/>
                <p:nvPr/>
              </p:nvPicPr>
              <p:blipFill>
                <a:blip r:embed="rId112"/>
                <a:stretch>
                  <a:fillRect/>
                </a:stretch>
              </p:blipFill>
              <p:spPr>
                <a:xfrm>
                  <a:off x="2538652" y="5544742"/>
                  <a:ext cx="41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8" name="Ink 157">
                  <a:extLst>
                    <a:ext uri="{FF2B5EF4-FFF2-40B4-BE49-F238E27FC236}">
                      <a16:creationId xmlns:a16="http://schemas.microsoft.com/office/drawing/2014/main" id="{57734BC9-076C-7A85-C625-D8E617DE93CA}"/>
                    </a:ext>
                  </a:extLst>
                </p14:cNvPr>
                <p14:cNvContentPartPr/>
                <p14:nvPr/>
              </p14:nvContentPartPr>
              <p14:xfrm>
                <a:off x="1334092" y="5843902"/>
                <a:ext cx="358560" cy="187920"/>
              </p14:xfrm>
            </p:contentPart>
          </mc:Choice>
          <mc:Fallback xmlns="">
            <p:pic>
              <p:nvPicPr>
                <p:cNvPr id="158" name="Ink 157">
                  <a:extLst>
                    <a:ext uri="{FF2B5EF4-FFF2-40B4-BE49-F238E27FC236}">
                      <a16:creationId xmlns:a16="http://schemas.microsoft.com/office/drawing/2014/main" id="{57734BC9-076C-7A85-C625-D8E617DE93CA}"/>
                    </a:ext>
                  </a:extLst>
                </p:cNvPr>
                <p:cNvPicPr/>
                <p:nvPr/>
              </p:nvPicPr>
              <p:blipFill>
                <a:blip r:embed="rId114"/>
                <a:stretch>
                  <a:fillRect/>
                </a:stretch>
              </p:blipFill>
              <p:spPr>
                <a:xfrm>
                  <a:off x="1325452" y="5834902"/>
                  <a:ext cx="376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8" name="Ink 107">
                  <a:extLst>
                    <a:ext uri="{FF2B5EF4-FFF2-40B4-BE49-F238E27FC236}">
                      <a16:creationId xmlns:a16="http://schemas.microsoft.com/office/drawing/2014/main" id="{8F2D70C2-AB29-377C-1097-A3E035616A89}"/>
                    </a:ext>
                  </a:extLst>
                </p14:cNvPr>
                <p14:cNvContentPartPr/>
                <p14:nvPr/>
              </p14:nvContentPartPr>
              <p14:xfrm>
                <a:off x="1338412" y="4351702"/>
                <a:ext cx="220320" cy="315720"/>
              </p14:xfrm>
            </p:contentPart>
          </mc:Choice>
          <mc:Fallback xmlns="">
            <p:pic>
              <p:nvPicPr>
                <p:cNvPr id="108" name="Ink 107">
                  <a:extLst>
                    <a:ext uri="{FF2B5EF4-FFF2-40B4-BE49-F238E27FC236}">
                      <a16:creationId xmlns:a16="http://schemas.microsoft.com/office/drawing/2014/main" id="{8F2D70C2-AB29-377C-1097-A3E035616A89}"/>
                    </a:ext>
                  </a:extLst>
                </p:cNvPr>
                <p:cNvPicPr/>
                <p:nvPr/>
              </p:nvPicPr>
              <p:blipFill>
                <a:blip r:embed="rId116"/>
                <a:stretch>
                  <a:fillRect/>
                </a:stretch>
              </p:blipFill>
              <p:spPr>
                <a:xfrm>
                  <a:off x="1329772" y="4343062"/>
                  <a:ext cx="2379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9" name="Ink 108">
                  <a:extLst>
                    <a:ext uri="{FF2B5EF4-FFF2-40B4-BE49-F238E27FC236}">
                      <a16:creationId xmlns:a16="http://schemas.microsoft.com/office/drawing/2014/main" id="{DB8F5743-E7CD-C238-3727-D680E3006EAE}"/>
                    </a:ext>
                  </a:extLst>
                </p14:cNvPr>
                <p14:cNvContentPartPr/>
                <p14:nvPr/>
              </p14:nvContentPartPr>
              <p14:xfrm>
                <a:off x="1595812" y="4489942"/>
                <a:ext cx="85320" cy="204120"/>
              </p14:xfrm>
            </p:contentPart>
          </mc:Choice>
          <mc:Fallback xmlns="">
            <p:pic>
              <p:nvPicPr>
                <p:cNvPr id="109" name="Ink 108">
                  <a:extLst>
                    <a:ext uri="{FF2B5EF4-FFF2-40B4-BE49-F238E27FC236}">
                      <a16:creationId xmlns:a16="http://schemas.microsoft.com/office/drawing/2014/main" id="{DB8F5743-E7CD-C238-3727-D680E3006EAE}"/>
                    </a:ext>
                  </a:extLst>
                </p:cNvPr>
                <p:cNvPicPr/>
                <p:nvPr/>
              </p:nvPicPr>
              <p:blipFill>
                <a:blip r:embed="rId118"/>
                <a:stretch>
                  <a:fillRect/>
                </a:stretch>
              </p:blipFill>
              <p:spPr>
                <a:xfrm>
                  <a:off x="1587172" y="4480942"/>
                  <a:ext cx="102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0" name="Ink 109">
                  <a:extLst>
                    <a:ext uri="{FF2B5EF4-FFF2-40B4-BE49-F238E27FC236}">
                      <a16:creationId xmlns:a16="http://schemas.microsoft.com/office/drawing/2014/main" id="{2BA2AC2C-C212-693A-BB3C-E0F867444E2B}"/>
                    </a:ext>
                  </a:extLst>
                </p14:cNvPr>
                <p14:cNvContentPartPr/>
                <p14:nvPr/>
              </p14:nvContentPartPr>
              <p14:xfrm>
                <a:off x="1773292" y="4473382"/>
                <a:ext cx="115560" cy="215640"/>
              </p14:xfrm>
            </p:contentPart>
          </mc:Choice>
          <mc:Fallback xmlns="">
            <p:pic>
              <p:nvPicPr>
                <p:cNvPr id="110" name="Ink 109">
                  <a:extLst>
                    <a:ext uri="{FF2B5EF4-FFF2-40B4-BE49-F238E27FC236}">
                      <a16:creationId xmlns:a16="http://schemas.microsoft.com/office/drawing/2014/main" id="{2BA2AC2C-C212-693A-BB3C-E0F867444E2B}"/>
                    </a:ext>
                  </a:extLst>
                </p:cNvPr>
                <p:cNvPicPr/>
                <p:nvPr/>
              </p:nvPicPr>
              <p:blipFill>
                <a:blip r:embed="rId120"/>
                <a:stretch>
                  <a:fillRect/>
                </a:stretch>
              </p:blipFill>
              <p:spPr>
                <a:xfrm>
                  <a:off x="1764292" y="4464382"/>
                  <a:ext cx="133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1" name="Ink 110">
                  <a:extLst>
                    <a:ext uri="{FF2B5EF4-FFF2-40B4-BE49-F238E27FC236}">
                      <a16:creationId xmlns:a16="http://schemas.microsoft.com/office/drawing/2014/main" id="{3DF70B75-1854-4D93-18E4-F089966C16F1}"/>
                    </a:ext>
                  </a:extLst>
                </p14:cNvPr>
                <p14:cNvContentPartPr/>
                <p14:nvPr/>
              </p14:nvContentPartPr>
              <p14:xfrm>
                <a:off x="2044732" y="4356022"/>
                <a:ext cx="114120" cy="279000"/>
              </p14:xfrm>
            </p:contentPart>
          </mc:Choice>
          <mc:Fallback xmlns="">
            <p:pic>
              <p:nvPicPr>
                <p:cNvPr id="111" name="Ink 110">
                  <a:extLst>
                    <a:ext uri="{FF2B5EF4-FFF2-40B4-BE49-F238E27FC236}">
                      <a16:creationId xmlns:a16="http://schemas.microsoft.com/office/drawing/2014/main" id="{3DF70B75-1854-4D93-18E4-F089966C16F1}"/>
                    </a:ext>
                  </a:extLst>
                </p:cNvPr>
                <p:cNvPicPr/>
                <p:nvPr/>
              </p:nvPicPr>
              <p:blipFill>
                <a:blip r:embed="rId122"/>
                <a:stretch>
                  <a:fillRect/>
                </a:stretch>
              </p:blipFill>
              <p:spPr>
                <a:xfrm>
                  <a:off x="2035732" y="4347022"/>
                  <a:ext cx="1317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 name="Ink 111">
                  <a:extLst>
                    <a:ext uri="{FF2B5EF4-FFF2-40B4-BE49-F238E27FC236}">
                      <a16:creationId xmlns:a16="http://schemas.microsoft.com/office/drawing/2014/main" id="{9DEF55B1-7E88-46B7-74FD-C7D6BDC42E8C}"/>
                    </a:ext>
                  </a:extLst>
                </p14:cNvPr>
                <p14:cNvContentPartPr/>
                <p14:nvPr/>
              </p14:nvContentPartPr>
              <p14:xfrm>
                <a:off x="2200612" y="4479862"/>
                <a:ext cx="101880" cy="159840"/>
              </p14:xfrm>
            </p:contentPart>
          </mc:Choice>
          <mc:Fallback xmlns="">
            <p:pic>
              <p:nvPicPr>
                <p:cNvPr id="112" name="Ink 111">
                  <a:extLst>
                    <a:ext uri="{FF2B5EF4-FFF2-40B4-BE49-F238E27FC236}">
                      <a16:creationId xmlns:a16="http://schemas.microsoft.com/office/drawing/2014/main" id="{9DEF55B1-7E88-46B7-74FD-C7D6BDC42E8C}"/>
                    </a:ext>
                  </a:extLst>
                </p:cNvPr>
                <p:cNvPicPr/>
                <p:nvPr/>
              </p:nvPicPr>
              <p:blipFill>
                <a:blip r:embed="rId124"/>
                <a:stretch>
                  <a:fillRect/>
                </a:stretch>
              </p:blipFill>
              <p:spPr>
                <a:xfrm>
                  <a:off x="2191612" y="4471222"/>
                  <a:ext cx="119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3" name="Ink 112">
                  <a:extLst>
                    <a:ext uri="{FF2B5EF4-FFF2-40B4-BE49-F238E27FC236}">
                      <a16:creationId xmlns:a16="http://schemas.microsoft.com/office/drawing/2014/main" id="{1AD4C9B7-26E9-D0B5-EC0E-D17D135B82CF}"/>
                    </a:ext>
                  </a:extLst>
                </p14:cNvPr>
                <p14:cNvContentPartPr/>
                <p14:nvPr/>
              </p14:nvContentPartPr>
              <p14:xfrm>
                <a:off x="2355772" y="4453942"/>
                <a:ext cx="97920" cy="173520"/>
              </p14:xfrm>
            </p:contentPart>
          </mc:Choice>
          <mc:Fallback xmlns="">
            <p:pic>
              <p:nvPicPr>
                <p:cNvPr id="113" name="Ink 112">
                  <a:extLst>
                    <a:ext uri="{FF2B5EF4-FFF2-40B4-BE49-F238E27FC236}">
                      <a16:creationId xmlns:a16="http://schemas.microsoft.com/office/drawing/2014/main" id="{1AD4C9B7-26E9-D0B5-EC0E-D17D135B82CF}"/>
                    </a:ext>
                  </a:extLst>
                </p:cNvPr>
                <p:cNvPicPr/>
                <p:nvPr/>
              </p:nvPicPr>
              <p:blipFill>
                <a:blip r:embed="rId126"/>
                <a:stretch>
                  <a:fillRect/>
                </a:stretch>
              </p:blipFill>
              <p:spPr>
                <a:xfrm>
                  <a:off x="2347132" y="4445302"/>
                  <a:ext cx="115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4" name="Ink 113">
                  <a:extLst>
                    <a:ext uri="{FF2B5EF4-FFF2-40B4-BE49-F238E27FC236}">
                      <a16:creationId xmlns:a16="http://schemas.microsoft.com/office/drawing/2014/main" id="{25F6A63C-0AD2-C00D-EF5D-93244820EBE1}"/>
                    </a:ext>
                  </a:extLst>
                </p14:cNvPr>
                <p14:cNvContentPartPr/>
                <p14:nvPr/>
              </p14:nvContentPartPr>
              <p14:xfrm>
                <a:off x="2484292" y="4437022"/>
                <a:ext cx="95760" cy="173160"/>
              </p14:xfrm>
            </p:contentPart>
          </mc:Choice>
          <mc:Fallback xmlns="">
            <p:pic>
              <p:nvPicPr>
                <p:cNvPr id="114" name="Ink 113">
                  <a:extLst>
                    <a:ext uri="{FF2B5EF4-FFF2-40B4-BE49-F238E27FC236}">
                      <a16:creationId xmlns:a16="http://schemas.microsoft.com/office/drawing/2014/main" id="{25F6A63C-0AD2-C00D-EF5D-93244820EBE1}"/>
                    </a:ext>
                  </a:extLst>
                </p:cNvPr>
                <p:cNvPicPr/>
                <p:nvPr/>
              </p:nvPicPr>
              <p:blipFill>
                <a:blip r:embed="rId128"/>
                <a:stretch>
                  <a:fillRect/>
                </a:stretch>
              </p:blipFill>
              <p:spPr>
                <a:xfrm>
                  <a:off x="2475292" y="4428022"/>
                  <a:ext cx="113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5" name="Ink 114">
                  <a:extLst>
                    <a:ext uri="{FF2B5EF4-FFF2-40B4-BE49-F238E27FC236}">
                      <a16:creationId xmlns:a16="http://schemas.microsoft.com/office/drawing/2014/main" id="{396DED11-0B75-B2DA-DD84-EAC27A2068FE}"/>
                    </a:ext>
                  </a:extLst>
                </p14:cNvPr>
                <p14:cNvContentPartPr/>
                <p14:nvPr/>
              </p14:nvContentPartPr>
              <p14:xfrm>
                <a:off x="2638012" y="4495702"/>
                <a:ext cx="31680" cy="117720"/>
              </p14:xfrm>
            </p:contentPart>
          </mc:Choice>
          <mc:Fallback xmlns="">
            <p:pic>
              <p:nvPicPr>
                <p:cNvPr id="115" name="Ink 114">
                  <a:extLst>
                    <a:ext uri="{FF2B5EF4-FFF2-40B4-BE49-F238E27FC236}">
                      <a16:creationId xmlns:a16="http://schemas.microsoft.com/office/drawing/2014/main" id="{396DED11-0B75-B2DA-DD84-EAC27A2068FE}"/>
                    </a:ext>
                  </a:extLst>
                </p:cNvPr>
                <p:cNvPicPr/>
                <p:nvPr/>
              </p:nvPicPr>
              <p:blipFill>
                <a:blip r:embed="rId130"/>
                <a:stretch>
                  <a:fillRect/>
                </a:stretch>
              </p:blipFill>
              <p:spPr>
                <a:xfrm>
                  <a:off x="2629372" y="4487062"/>
                  <a:ext cx="49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B6C8D980-6CEC-BE16-F08F-8EAE2C46F084}"/>
                    </a:ext>
                  </a:extLst>
                </p14:cNvPr>
                <p14:cNvContentPartPr/>
                <p14:nvPr/>
              </p14:nvContentPartPr>
              <p14:xfrm>
                <a:off x="2681572" y="4394542"/>
                <a:ext cx="1440" cy="11880"/>
              </p14:xfrm>
            </p:contentPart>
          </mc:Choice>
          <mc:Fallback xmlns="">
            <p:pic>
              <p:nvPicPr>
                <p:cNvPr id="116" name="Ink 115">
                  <a:extLst>
                    <a:ext uri="{FF2B5EF4-FFF2-40B4-BE49-F238E27FC236}">
                      <a16:creationId xmlns:a16="http://schemas.microsoft.com/office/drawing/2014/main" id="{B6C8D980-6CEC-BE16-F08F-8EAE2C46F084}"/>
                    </a:ext>
                  </a:extLst>
                </p:cNvPr>
                <p:cNvPicPr/>
                <p:nvPr/>
              </p:nvPicPr>
              <p:blipFill>
                <a:blip r:embed="rId132"/>
                <a:stretch>
                  <a:fillRect/>
                </a:stretch>
              </p:blipFill>
              <p:spPr>
                <a:xfrm>
                  <a:off x="2672932" y="4385542"/>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7" name="Ink 116">
                  <a:extLst>
                    <a:ext uri="{FF2B5EF4-FFF2-40B4-BE49-F238E27FC236}">
                      <a16:creationId xmlns:a16="http://schemas.microsoft.com/office/drawing/2014/main" id="{2818E39F-03CB-1AFB-94B3-B35A70C0132D}"/>
                    </a:ext>
                  </a:extLst>
                </p14:cNvPr>
                <p14:cNvContentPartPr/>
                <p14:nvPr/>
              </p14:nvContentPartPr>
              <p14:xfrm>
                <a:off x="2781292" y="4523062"/>
                <a:ext cx="276120" cy="148680"/>
              </p14:xfrm>
            </p:contentPart>
          </mc:Choice>
          <mc:Fallback xmlns="">
            <p:pic>
              <p:nvPicPr>
                <p:cNvPr id="117" name="Ink 116">
                  <a:extLst>
                    <a:ext uri="{FF2B5EF4-FFF2-40B4-BE49-F238E27FC236}">
                      <a16:creationId xmlns:a16="http://schemas.microsoft.com/office/drawing/2014/main" id="{2818E39F-03CB-1AFB-94B3-B35A70C0132D}"/>
                    </a:ext>
                  </a:extLst>
                </p:cNvPr>
                <p:cNvPicPr/>
                <p:nvPr/>
              </p:nvPicPr>
              <p:blipFill>
                <a:blip r:embed="rId134"/>
                <a:stretch>
                  <a:fillRect/>
                </a:stretch>
              </p:blipFill>
              <p:spPr>
                <a:xfrm>
                  <a:off x="2772292" y="4514422"/>
                  <a:ext cx="293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8" name="Ink 117">
                  <a:extLst>
                    <a:ext uri="{FF2B5EF4-FFF2-40B4-BE49-F238E27FC236}">
                      <a16:creationId xmlns:a16="http://schemas.microsoft.com/office/drawing/2014/main" id="{1CEF9392-6976-5F9E-D03C-0F7309AB6F76}"/>
                    </a:ext>
                  </a:extLst>
                </p14:cNvPr>
                <p14:cNvContentPartPr/>
                <p14:nvPr/>
              </p14:nvContentPartPr>
              <p14:xfrm>
                <a:off x="3127612" y="4504702"/>
                <a:ext cx="155160" cy="185040"/>
              </p14:xfrm>
            </p:contentPart>
          </mc:Choice>
          <mc:Fallback xmlns="">
            <p:pic>
              <p:nvPicPr>
                <p:cNvPr id="118" name="Ink 117">
                  <a:extLst>
                    <a:ext uri="{FF2B5EF4-FFF2-40B4-BE49-F238E27FC236}">
                      <a16:creationId xmlns:a16="http://schemas.microsoft.com/office/drawing/2014/main" id="{1CEF9392-6976-5F9E-D03C-0F7309AB6F76}"/>
                    </a:ext>
                  </a:extLst>
                </p:cNvPr>
                <p:cNvPicPr/>
                <p:nvPr/>
              </p:nvPicPr>
              <p:blipFill>
                <a:blip r:embed="rId136"/>
                <a:stretch>
                  <a:fillRect/>
                </a:stretch>
              </p:blipFill>
              <p:spPr>
                <a:xfrm>
                  <a:off x="3118612" y="4496062"/>
                  <a:ext cx="172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9" name="Ink 118">
                  <a:extLst>
                    <a:ext uri="{FF2B5EF4-FFF2-40B4-BE49-F238E27FC236}">
                      <a16:creationId xmlns:a16="http://schemas.microsoft.com/office/drawing/2014/main" id="{F5C25227-A387-7B91-77E4-FD1A8C86E1A1}"/>
                    </a:ext>
                  </a:extLst>
                </p14:cNvPr>
                <p14:cNvContentPartPr/>
                <p14:nvPr/>
              </p14:nvContentPartPr>
              <p14:xfrm>
                <a:off x="1310332" y="4732942"/>
                <a:ext cx="2318760" cy="141480"/>
              </p14:xfrm>
            </p:contentPart>
          </mc:Choice>
          <mc:Fallback xmlns="">
            <p:pic>
              <p:nvPicPr>
                <p:cNvPr id="119" name="Ink 118">
                  <a:extLst>
                    <a:ext uri="{FF2B5EF4-FFF2-40B4-BE49-F238E27FC236}">
                      <a16:creationId xmlns:a16="http://schemas.microsoft.com/office/drawing/2014/main" id="{F5C25227-A387-7B91-77E4-FD1A8C86E1A1}"/>
                    </a:ext>
                  </a:extLst>
                </p:cNvPr>
                <p:cNvPicPr/>
                <p:nvPr/>
              </p:nvPicPr>
              <p:blipFill>
                <a:blip r:embed="rId138"/>
                <a:stretch>
                  <a:fillRect/>
                </a:stretch>
              </p:blipFill>
              <p:spPr>
                <a:xfrm>
                  <a:off x="1301332" y="4723942"/>
                  <a:ext cx="23364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1" name="Ink 120">
                  <a:extLst>
                    <a:ext uri="{FF2B5EF4-FFF2-40B4-BE49-F238E27FC236}">
                      <a16:creationId xmlns:a16="http://schemas.microsoft.com/office/drawing/2014/main" id="{DF26A7E4-0E66-F00C-D465-FCF1B81ACED7}"/>
                    </a:ext>
                  </a:extLst>
                </p14:cNvPr>
                <p14:cNvContentPartPr/>
                <p14:nvPr/>
              </p14:nvContentPartPr>
              <p14:xfrm>
                <a:off x="1154452" y="4394542"/>
                <a:ext cx="189360" cy="24840"/>
              </p14:xfrm>
            </p:contentPart>
          </mc:Choice>
          <mc:Fallback xmlns="">
            <p:pic>
              <p:nvPicPr>
                <p:cNvPr id="121" name="Ink 120">
                  <a:extLst>
                    <a:ext uri="{FF2B5EF4-FFF2-40B4-BE49-F238E27FC236}">
                      <a16:creationId xmlns:a16="http://schemas.microsoft.com/office/drawing/2014/main" id="{DF26A7E4-0E66-F00C-D465-FCF1B81ACED7}"/>
                    </a:ext>
                  </a:extLst>
                </p:cNvPr>
                <p:cNvPicPr/>
                <p:nvPr/>
              </p:nvPicPr>
              <p:blipFill>
                <a:blip r:embed="rId140"/>
                <a:stretch>
                  <a:fillRect/>
                </a:stretch>
              </p:blipFill>
              <p:spPr>
                <a:xfrm>
                  <a:off x="1145812" y="4385902"/>
                  <a:ext cx="207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2" name="Ink 121">
                  <a:extLst>
                    <a:ext uri="{FF2B5EF4-FFF2-40B4-BE49-F238E27FC236}">
                      <a16:creationId xmlns:a16="http://schemas.microsoft.com/office/drawing/2014/main" id="{19273CE8-5943-42B3-173C-088593ED672A}"/>
                    </a:ext>
                  </a:extLst>
                </p14:cNvPr>
                <p14:cNvContentPartPr/>
                <p14:nvPr/>
              </p14:nvContentPartPr>
              <p14:xfrm>
                <a:off x="1209532" y="4326142"/>
                <a:ext cx="47520" cy="183240"/>
              </p14:xfrm>
            </p:contentPart>
          </mc:Choice>
          <mc:Fallback xmlns="">
            <p:pic>
              <p:nvPicPr>
                <p:cNvPr id="122" name="Ink 121">
                  <a:extLst>
                    <a:ext uri="{FF2B5EF4-FFF2-40B4-BE49-F238E27FC236}">
                      <a16:creationId xmlns:a16="http://schemas.microsoft.com/office/drawing/2014/main" id="{19273CE8-5943-42B3-173C-088593ED672A}"/>
                    </a:ext>
                  </a:extLst>
                </p:cNvPr>
                <p:cNvPicPr/>
                <p:nvPr/>
              </p:nvPicPr>
              <p:blipFill>
                <a:blip r:embed="rId142"/>
                <a:stretch>
                  <a:fillRect/>
                </a:stretch>
              </p:blipFill>
              <p:spPr>
                <a:xfrm>
                  <a:off x="1200532" y="4317502"/>
                  <a:ext cx="651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3" name="Ink 122">
                  <a:extLst>
                    <a:ext uri="{FF2B5EF4-FFF2-40B4-BE49-F238E27FC236}">
                      <a16:creationId xmlns:a16="http://schemas.microsoft.com/office/drawing/2014/main" id="{93F3D4F9-0C9F-0920-87C8-CED80E142998}"/>
                    </a:ext>
                  </a:extLst>
                </p14:cNvPr>
                <p14:cNvContentPartPr/>
                <p14:nvPr/>
              </p14:nvContentPartPr>
              <p14:xfrm>
                <a:off x="1135012" y="4358182"/>
                <a:ext cx="129240" cy="75960"/>
              </p14:xfrm>
            </p:contentPart>
          </mc:Choice>
          <mc:Fallback xmlns="">
            <p:pic>
              <p:nvPicPr>
                <p:cNvPr id="123" name="Ink 122">
                  <a:extLst>
                    <a:ext uri="{FF2B5EF4-FFF2-40B4-BE49-F238E27FC236}">
                      <a16:creationId xmlns:a16="http://schemas.microsoft.com/office/drawing/2014/main" id="{93F3D4F9-0C9F-0920-87C8-CED80E142998}"/>
                    </a:ext>
                  </a:extLst>
                </p:cNvPr>
                <p:cNvPicPr/>
                <p:nvPr/>
              </p:nvPicPr>
              <p:blipFill>
                <a:blip r:embed="rId144"/>
                <a:stretch>
                  <a:fillRect/>
                </a:stretch>
              </p:blipFill>
              <p:spPr>
                <a:xfrm>
                  <a:off x="1126372" y="4349542"/>
                  <a:ext cx="146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1" name="Ink 130">
                  <a:extLst>
                    <a:ext uri="{FF2B5EF4-FFF2-40B4-BE49-F238E27FC236}">
                      <a16:creationId xmlns:a16="http://schemas.microsoft.com/office/drawing/2014/main" id="{11E24254-28EC-E91A-7FF4-4B1EC8FBB7B6}"/>
                    </a:ext>
                  </a:extLst>
                </p14:cNvPr>
                <p14:cNvContentPartPr/>
                <p14:nvPr/>
              </p14:nvContentPartPr>
              <p14:xfrm>
                <a:off x="1933492" y="4982422"/>
                <a:ext cx="171360" cy="297000"/>
              </p14:xfrm>
            </p:contentPart>
          </mc:Choice>
          <mc:Fallback xmlns="">
            <p:pic>
              <p:nvPicPr>
                <p:cNvPr id="131" name="Ink 130">
                  <a:extLst>
                    <a:ext uri="{FF2B5EF4-FFF2-40B4-BE49-F238E27FC236}">
                      <a16:creationId xmlns:a16="http://schemas.microsoft.com/office/drawing/2014/main" id="{11E24254-28EC-E91A-7FF4-4B1EC8FBB7B6}"/>
                    </a:ext>
                  </a:extLst>
                </p:cNvPr>
                <p:cNvPicPr/>
                <p:nvPr/>
              </p:nvPicPr>
              <p:blipFill>
                <a:blip r:embed="rId146"/>
                <a:stretch>
                  <a:fillRect/>
                </a:stretch>
              </p:blipFill>
              <p:spPr>
                <a:xfrm>
                  <a:off x="1924852" y="4973422"/>
                  <a:ext cx="1890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2" name="Ink 131">
                  <a:extLst>
                    <a:ext uri="{FF2B5EF4-FFF2-40B4-BE49-F238E27FC236}">
                      <a16:creationId xmlns:a16="http://schemas.microsoft.com/office/drawing/2014/main" id="{AF3314FC-0E4E-E172-E348-A8E8E97A5FA3}"/>
                    </a:ext>
                  </a:extLst>
                </p14:cNvPr>
                <p14:cNvContentPartPr/>
                <p14:nvPr/>
              </p14:nvContentPartPr>
              <p14:xfrm>
                <a:off x="2129332" y="5190142"/>
                <a:ext cx="18720" cy="68760"/>
              </p14:xfrm>
            </p:contentPart>
          </mc:Choice>
          <mc:Fallback xmlns="">
            <p:pic>
              <p:nvPicPr>
                <p:cNvPr id="132" name="Ink 131">
                  <a:extLst>
                    <a:ext uri="{FF2B5EF4-FFF2-40B4-BE49-F238E27FC236}">
                      <a16:creationId xmlns:a16="http://schemas.microsoft.com/office/drawing/2014/main" id="{AF3314FC-0E4E-E172-E348-A8E8E97A5FA3}"/>
                    </a:ext>
                  </a:extLst>
                </p:cNvPr>
                <p:cNvPicPr/>
                <p:nvPr/>
              </p:nvPicPr>
              <p:blipFill>
                <a:blip r:embed="rId148"/>
                <a:stretch>
                  <a:fillRect/>
                </a:stretch>
              </p:blipFill>
              <p:spPr>
                <a:xfrm>
                  <a:off x="2120692" y="5181502"/>
                  <a:ext cx="36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3" name="Ink 132">
                  <a:extLst>
                    <a:ext uri="{FF2B5EF4-FFF2-40B4-BE49-F238E27FC236}">
                      <a16:creationId xmlns:a16="http://schemas.microsoft.com/office/drawing/2014/main" id="{DFE91166-8B0A-BE9A-6CB2-4A9D3816B05E}"/>
                    </a:ext>
                  </a:extLst>
                </p14:cNvPr>
                <p14:cNvContentPartPr/>
                <p14:nvPr/>
              </p14:nvContentPartPr>
              <p14:xfrm>
                <a:off x="2178652" y="5034262"/>
                <a:ext cx="5760" cy="34920"/>
              </p14:xfrm>
            </p:contentPart>
          </mc:Choice>
          <mc:Fallback xmlns="">
            <p:pic>
              <p:nvPicPr>
                <p:cNvPr id="133" name="Ink 132">
                  <a:extLst>
                    <a:ext uri="{FF2B5EF4-FFF2-40B4-BE49-F238E27FC236}">
                      <a16:creationId xmlns:a16="http://schemas.microsoft.com/office/drawing/2014/main" id="{DFE91166-8B0A-BE9A-6CB2-4A9D3816B05E}"/>
                    </a:ext>
                  </a:extLst>
                </p:cNvPr>
                <p:cNvPicPr/>
                <p:nvPr/>
              </p:nvPicPr>
              <p:blipFill>
                <a:blip r:embed="rId150"/>
                <a:stretch>
                  <a:fillRect/>
                </a:stretch>
              </p:blipFill>
              <p:spPr>
                <a:xfrm>
                  <a:off x="2169652" y="5025622"/>
                  <a:ext cx="23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4" name="Ink 133">
                  <a:extLst>
                    <a:ext uri="{FF2B5EF4-FFF2-40B4-BE49-F238E27FC236}">
                      <a16:creationId xmlns:a16="http://schemas.microsoft.com/office/drawing/2014/main" id="{BE4DA616-F897-C871-CD4D-6C3C89F90FE5}"/>
                    </a:ext>
                  </a:extLst>
                </p14:cNvPr>
                <p14:cNvContentPartPr/>
                <p14:nvPr/>
              </p14:nvContentPartPr>
              <p14:xfrm>
                <a:off x="2202772" y="5167102"/>
                <a:ext cx="230040" cy="102240"/>
              </p14:xfrm>
            </p:contentPart>
          </mc:Choice>
          <mc:Fallback xmlns="">
            <p:pic>
              <p:nvPicPr>
                <p:cNvPr id="134" name="Ink 133">
                  <a:extLst>
                    <a:ext uri="{FF2B5EF4-FFF2-40B4-BE49-F238E27FC236}">
                      <a16:creationId xmlns:a16="http://schemas.microsoft.com/office/drawing/2014/main" id="{BE4DA616-F897-C871-CD4D-6C3C89F90FE5}"/>
                    </a:ext>
                  </a:extLst>
                </p:cNvPr>
                <p:cNvPicPr/>
                <p:nvPr/>
              </p:nvPicPr>
              <p:blipFill>
                <a:blip r:embed="rId152"/>
                <a:stretch>
                  <a:fillRect/>
                </a:stretch>
              </p:blipFill>
              <p:spPr>
                <a:xfrm>
                  <a:off x="2194132" y="5158462"/>
                  <a:ext cx="247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5" name="Ink 134">
                  <a:extLst>
                    <a:ext uri="{FF2B5EF4-FFF2-40B4-BE49-F238E27FC236}">
                      <a16:creationId xmlns:a16="http://schemas.microsoft.com/office/drawing/2014/main" id="{3E5450D9-5519-0743-F609-3F48A506F4CC}"/>
                    </a:ext>
                  </a:extLst>
                </p14:cNvPr>
                <p14:cNvContentPartPr/>
                <p14:nvPr/>
              </p14:nvContentPartPr>
              <p14:xfrm>
                <a:off x="2504812" y="5180422"/>
                <a:ext cx="79200" cy="126000"/>
              </p14:xfrm>
            </p:contentPart>
          </mc:Choice>
          <mc:Fallback xmlns="">
            <p:pic>
              <p:nvPicPr>
                <p:cNvPr id="135" name="Ink 134">
                  <a:extLst>
                    <a:ext uri="{FF2B5EF4-FFF2-40B4-BE49-F238E27FC236}">
                      <a16:creationId xmlns:a16="http://schemas.microsoft.com/office/drawing/2014/main" id="{3E5450D9-5519-0743-F609-3F48A506F4CC}"/>
                    </a:ext>
                  </a:extLst>
                </p:cNvPr>
                <p:cNvPicPr/>
                <p:nvPr/>
              </p:nvPicPr>
              <p:blipFill>
                <a:blip r:embed="rId154"/>
                <a:stretch>
                  <a:fillRect/>
                </a:stretch>
              </p:blipFill>
              <p:spPr>
                <a:xfrm>
                  <a:off x="2495812" y="5171422"/>
                  <a:ext cx="96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6" name="Ink 135">
                  <a:extLst>
                    <a:ext uri="{FF2B5EF4-FFF2-40B4-BE49-F238E27FC236}">
                      <a16:creationId xmlns:a16="http://schemas.microsoft.com/office/drawing/2014/main" id="{7FC4B392-887E-9CF5-F535-DA9B5C13F0B4}"/>
                    </a:ext>
                  </a:extLst>
                </p14:cNvPr>
                <p14:cNvContentPartPr/>
                <p14:nvPr/>
              </p14:nvContentPartPr>
              <p14:xfrm>
                <a:off x="2520652" y="5074942"/>
                <a:ext cx="6120" cy="7560"/>
              </p14:xfrm>
            </p:contentPart>
          </mc:Choice>
          <mc:Fallback xmlns="">
            <p:pic>
              <p:nvPicPr>
                <p:cNvPr id="136" name="Ink 135">
                  <a:extLst>
                    <a:ext uri="{FF2B5EF4-FFF2-40B4-BE49-F238E27FC236}">
                      <a16:creationId xmlns:a16="http://schemas.microsoft.com/office/drawing/2014/main" id="{7FC4B392-887E-9CF5-F535-DA9B5C13F0B4}"/>
                    </a:ext>
                  </a:extLst>
                </p:cNvPr>
                <p:cNvPicPr/>
                <p:nvPr/>
              </p:nvPicPr>
              <p:blipFill>
                <a:blip r:embed="rId156"/>
                <a:stretch>
                  <a:fillRect/>
                </a:stretch>
              </p:blipFill>
              <p:spPr>
                <a:xfrm>
                  <a:off x="2511652" y="5066302"/>
                  <a:ext cx="23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7" name="Ink 136">
                  <a:extLst>
                    <a:ext uri="{FF2B5EF4-FFF2-40B4-BE49-F238E27FC236}">
                      <a16:creationId xmlns:a16="http://schemas.microsoft.com/office/drawing/2014/main" id="{D9BECBDF-286E-ABF0-16A1-CD18184C4B0C}"/>
                    </a:ext>
                  </a:extLst>
                </p14:cNvPr>
                <p14:cNvContentPartPr/>
                <p14:nvPr/>
              </p14:nvContentPartPr>
              <p14:xfrm>
                <a:off x="2625412" y="5059102"/>
                <a:ext cx="155520" cy="250920"/>
              </p14:xfrm>
            </p:contentPart>
          </mc:Choice>
          <mc:Fallback xmlns="">
            <p:pic>
              <p:nvPicPr>
                <p:cNvPr id="137" name="Ink 136">
                  <a:extLst>
                    <a:ext uri="{FF2B5EF4-FFF2-40B4-BE49-F238E27FC236}">
                      <a16:creationId xmlns:a16="http://schemas.microsoft.com/office/drawing/2014/main" id="{D9BECBDF-286E-ABF0-16A1-CD18184C4B0C}"/>
                    </a:ext>
                  </a:extLst>
                </p:cNvPr>
                <p:cNvPicPr/>
                <p:nvPr/>
              </p:nvPicPr>
              <p:blipFill>
                <a:blip r:embed="rId158"/>
                <a:stretch>
                  <a:fillRect/>
                </a:stretch>
              </p:blipFill>
              <p:spPr>
                <a:xfrm>
                  <a:off x="2616772" y="5050102"/>
                  <a:ext cx="173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8" name="Ink 137">
                  <a:extLst>
                    <a:ext uri="{FF2B5EF4-FFF2-40B4-BE49-F238E27FC236}">
                      <a16:creationId xmlns:a16="http://schemas.microsoft.com/office/drawing/2014/main" id="{B0BF5F45-4B2E-16ED-2362-3D253FBAF791}"/>
                    </a:ext>
                  </a:extLst>
                </p14:cNvPr>
                <p14:cNvContentPartPr/>
                <p14:nvPr/>
              </p14:nvContentPartPr>
              <p14:xfrm>
                <a:off x="2668612" y="5118502"/>
                <a:ext cx="456480" cy="240120"/>
              </p14:xfrm>
            </p:contentPart>
          </mc:Choice>
          <mc:Fallback xmlns="">
            <p:pic>
              <p:nvPicPr>
                <p:cNvPr id="138" name="Ink 137">
                  <a:extLst>
                    <a:ext uri="{FF2B5EF4-FFF2-40B4-BE49-F238E27FC236}">
                      <a16:creationId xmlns:a16="http://schemas.microsoft.com/office/drawing/2014/main" id="{B0BF5F45-4B2E-16ED-2362-3D253FBAF791}"/>
                    </a:ext>
                  </a:extLst>
                </p:cNvPr>
                <p:cNvPicPr/>
                <p:nvPr/>
              </p:nvPicPr>
              <p:blipFill>
                <a:blip r:embed="rId160"/>
                <a:stretch>
                  <a:fillRect/>
                </a:stretch>
              </p:blipFill>
              <p:spPr>
                <a:xfrm>
                  <a:off x="2659612" y="5109502"/>
                  <a:ext cx="474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9" name="Ink 138">
                  <a:extLst>
                    <a:ext uri="{FF2B5EF4-FFF2-40B4-BE49-F238E27FC236}">
                      <a16:creationId xmlns:a16="http://schemas.microsoft.com/office/drawing/2014/main" id="{750E85A1-43A0-4551-2248-5E9CC42889D9}"/>
                    </a:ext>
                  </a:extLst>
                </p14:cNvPr>
                <p14:cNvContentPartPr/>
                <p14:nvPr/>
              </p14:nvContentPartPr>
              <p14:xfrm>
                <a:off x="3248572" y="5160622"/>
                <a:ext cx="108720" cy="210600"/>
              </p14:xfrm>
            </p:contentPart>
          </mc:Choice>
          <mc:Fallback xmlns="">
            <p:pic>
              <p:nvPicPr>
                <p:cNvPr id="139" name="Ink 138">
                  <a:extLst>
                    <a:ext uri="{FF2B5EF4-FFF2-40B4-BE49-F238E27FC236}">
                      <a16:creationId xmlns:a16="http://schemas.microsoft.com/office/drawing/2014/main" id="{750E85A1-43A0-4551-2248-5E9CC42889D9}"/>
                    </a:ext>
                  </a:extLst>
                </p:cNvPr>
                <p:cNvPicPr/>
                <p:nvPr/>
              </p:nvPicPr>
              <p:blipFill>
                <a:blip r:embed="rId162"/>
                <a:stretch>
                  <a:fillRect/>
                </a:stretch>
              </p:blipFill>
              <p:spPr>
                <a:xfrm>
                  <a:off x="3239572" y="5151982"/>
                  <a:ext cx="126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0" name="Ink 139">
                  <a:extLst>
                    <a:ext uri="{FF2B5EF4-FFF2-40B4-BE49-F238E27FC236}">
                      <a16:creationId xmlns:a16="http://schemas.microsoft.com/office/drawing/2014/main" id="{D281B80B-6E38-272E-0CD0-F28A60AD2149}"/>
                    </a:ext>
                  </a:extLst>
                </p14:cNvPr>
                <p14:cNvContentPartPr/>
                <p14:nvPr/>
              </p14:nvContentPartPr>
              <p14:xfrm>
                <a:off x="3451612" y="5260342"/>
                <a:ext cx="53280" cy="117720"/>
              </p14:xfrm>
            </p:contentPart>
          </mc:Choice>
          <mc:Fallback xmlns="">
            <p:pic>
              <p:nvPicPr>
                <p:cNvPr id="140" name="Ink 139">
                  <a:extLst>
                    <a:ext uri="{FF2B5EF4-FFF2-40B4-BE49-F238E27FC236}">
                      <a16:creationId xmlns:a16="http://schemas.microsoft.com/office/drawing/2014/main" id="{D281B80B-6E38-272E-0CD0-F28A60AD2149}"/>
                    </a:ext>
                  </a:extLst>
                </p:cNvPr>
                <p:cNvPicPr/>
                <p:nvPr/>
              </p:nvPicPr>
              <p:blipFill>
                <a:blip r:embed="rId164"/>
                <a:stretch>
                  <a:fillRect/>
                </a:stretch>
              </p:blipFill>
              <p:spPr>
                <a:xfrm>
                  <a:off x="3442612" y="5251342"/>
                  <a:ext cx="709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1" name="Ink 140">
                  <a:extLst>
                    <a:ext uri="{FF2B5EF4-FFF2-40B4-BE49-F238E27FC236}">
                      <a16:creationId xmlns:a16="http://schemas.microsoft.com/office/drawing/2014/main" id="{44FB2A5F-0AEF-29F4-7F38-B4437E1E3384}"/>
                    </a:ext>
                  </a:extLst>
                </p14:cNvPr>
                <p14:cNvContentPartPr/>
                <p14:nvPr/>
              </p14:nvContentPartPr>
              <p14:xfrm>
                <a:off x="3560692" y="5109142"/>
                <a:ext cx="227880" cy="286200"/>
              </p14:xfrm>
            </p:contentPart>
          </mc:Choice>
          <mc:Fallback xmlns="">
            <p:pic>
              <p:nvPicPr>
                <p:cNvPr id="141" name="Ink 140">
                  <a:extLst>
                    <a:ext uri="{FF2B5EF4-FFF2-40B4-BE49-F238E27FC236}">
                      <a16:creationId xmlns:a16="http://schemas.microsoft.com/office/drawing/2014/main" id="{44FB2A5F-0AEF-29F4-7F38-B4437E1E3384}"/>
                    </a:ext>
                  </a:extLst>
                </p:cNvPr>
                <p:cNvPicPr/>
                <p:nvPr/>
              </p:nvPicPr>
              <p:blipFill>
                <a:blip r:embed="rId166"/>
                <a:stretch>
                  <a:fillRect/>
                </a:stretch>
              </p:blipFill>
              <p:spPr>
                <a:xfrm>
                  <a:off x="3551692" y="5100502"/>
                  <a:ext cx="2455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2" name="Ink 141">
                  <a:extLst>
                    <a:ext uri="{FF2B5EF4-FFF2-40B4-BE49-F238E27FC236}">
                      <a16:creationId xmlns:a16="http://schemas.microsoft.com/office/drawing/2014/main" id="{D28ADC24-20C0-5DB5-436B-50BF41B811DB}"/>
                    </a:ext>
                  </a:extLst>
                </p14:cNvPr>
                <p14:cNvContentPartPr/>
                <p14:nvPr/>
              </p14:nvContentPartPr>
              <p14:xfrm>
                <a:off x="3882892" y="5252422"/>
                <a:ext cx="156600" cy="185760"/>
              </p14:xfrm>
            </p:contentPart>
          </mc:Choice>
          <mc:Fallback xmlns="">
            <p:pic>
              <p:nvPicPr>
                <p:cNvPr id="142" name="Ink 141">
                  <a:extLst>
                    <a:ext uri="{FF2B5EF4-FFF2-40B4-BE49-F238E27FC236}">
                      <a16:creationId xmlns:a16="http://schemas.microsoft.com/office/drawing/2014/main" id="{D28ADC24-20C0-5DB5-436B-50BF41B811DB}"/>
                    </a:ext>
                  </a:extLst>
                </p:cNvPr>
                <p:cNvPicPr/>
                <p:nvPr/>
              </p:nvPicPr>
              <p:blipFill>
                <a:blip r:embed="rId168"/>
                <a:stretch>
                  <a:fillRect/>
                </a:stretch>
              </p:blipFill>
              <p:spPr>
                <a:xfrm>
                  <a:off x="3873892" y="5243422"/>
                  <a:ext cx="174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6" name="Ink 35">
                  <a:extLst>
                    <a:ext uri="{FF2B5EF4-FFF2-40B4-BE49-F238E27FC236}">
                      <a16:creationId xmlns:a16="http://schemas.microsoft.com/office/drawing/2014/main" id="{4BF9013E-4ECF-7E27-F2E8-6FEFD5B2D412}"/>
                    </a:ext>
                  </a:extLst>
                </p14:cNvPr>
                <p14:cNvContentPartPr/>
                <p14:nvPr/>
              </p14:nvContentPartPr>
              <p14:xfrm>
                <a:off x="873292" y="2886862"/>
                <a:ext cx="2328480" cy="778320"/>
              </p14:xfrm>
            </p:contentPart>
          </mc:Choice>
          <mc:Fallback xmlns="">
            <p:pic>
              <p:nvPicPr>
                <p:cNvPr id="36" name="Ink 35">
                  <a:extLst>
                    <a:ext uri="{FF2B5EF4-FFF2-40B4-BE49-F238E27FC236}">
                      <a16:creationId xmlns:a16="http://schemas.microsoft.com/office/drawing/2014/main" id="{4BF9013E-4ECF-7E27-F2E8-6FEFD5B2D412}"/>
                    </a:ext>
                  </a:extLst>
                </p:cNvPr>
                <p:cNvPicPr/>
                <p:nvPr/>
              </p:nvPicPr>
              <p:blipFill>
                <a:blip r:embed="rId170"/>
                <a:stretch>
                  <a:fillRect/>
                </a:stretch>
              </p:blipFill>
              <p:spPr>
                <a:xfrm>
                  <a:off x="864292" y="2877862"/>
                  <a:ext cx="234612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7" name="Ink 36">
                  <a:extLst>
                    <a:ext uri="{FF2B5EF4-FFF2-40B4-BE49-F238E27FC236}">
                      <a16:creationId xmlns:a16="http://schemas.microsoft.com/office/drawing/2014/main" id="{C41358A4-D286-D51C-0ABB-CF6FAB3C28D7}"/>
                    </a:ext>
                  </a:extLst>
                </p14:cNvPr>
                <p14:cNvContentPartPr/>
                <p14:nvPr/>
              </p14:nvContentPartPr>
              <p14:xfrm>
                <a:off x="981292" y="2722342"/>
                <a:ext cx="2642760" cy="893160"/>
              </p14:xfrm>
            </p:contentPart>
          </mc:Choice>
          <mc:Fallback xmlns="">
            <p:pic>
              <p:nvPicPr>
                <p:cNvPr id="37" name="Ink 36">
                  <a:extLst>
                    <a:ext uri="{FF2B5EF4-FFF2-40B4-BE49-F238E27FC236}">
                      <a16:creationId xmlns:a16="http://schemas.microsoft.com/office/drawing/2014/main" id="{C41358A4-D286-D51C-0ABB-CF6FAB3C28D7}"/>
                    </a:ext>
                  </a:extLst>
                </p:cNvPr>
                <p:cNvPicPr/>
                <p:nvPr/>
              </p:nvPicPr>
              <p:blipFill>
                <a:blip r:embed="rId172"/>
                <a:stretch>
                  <a:fillRect/>
                </a:stretch>
              </p:blipFill>
              <p:spPr>
                <a:xfrm>
                  <a:off x="972292" y="2713342"/>
                  <a:ext cx="266040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0" name="Ink 39">
                  <a:extLst>
                    <a:ext uri="{FF2B5EF4-FFF2-40B4-BE49-F238E27FC236}">
                      <a16:creationId xmlns:a16="http://schemas.microsoft.com/office/drawing/2014/main" id="{1B4968F2-4537-B37A-938E-6566707F2FE0}"/>
                    </a:ext>
                  </a:extLst>
                </p14:cNvPr>
                <p14:cNvContentPartPr/>
                <p14:nvPr/>
              </p14:nvContentPartPr>
              <p14:xfrm>
                <a:off x="1231492" y="3008542"/>
                <a:ext cx="87840" cy="125280"/>
              </p14:xfrm>
            </p:contentPart>
          </mc:Choice>
          <mc:Fallback xmlns="">
            <p:pic>
              <p:nvPicPr>
                <p:cNvPr id="40" name="Ink 39">
                  <a:extLst>
                    <a:ext uri="{FF2B5EF4-FFF2-40B4-BE49-F238E27FC236}">
                      <a16:creationId xmlns:a16="http://schemas.microsoft.com/office/drawing/2014/main" id="{1B4968F2-4537-B37A-938E-6566707F2FE0}"/>
                    </a:ext>
                  </a:extLst>
                </p:cNvPr>
                <p:cNvPicPr/>
                <p:nvPr/>
              </p:nvPicPr>
              <p:blipFill>
                <a:blip r:embed="rId174"/>
                <a:stretch>
                  <a:fillRect/>
                </a:stretch>
              </p:blipFill>
              <p:spPr>
                <a:xfrm>
                  <a:off x="1222852" y="2999902"/>
                  <a:ext cx="105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1" name="Ink 40">
                  <a:extLst>
                    <a:ext uri="{FF2B5EF4-FFF2-40B4-BE49-F238E27FC236}">
                      <a16:creationId xmlns:a16="http://schemas.microsoft.com/office/drawing/2014/main" id="{C7383362-11F1-3CDC-4F00-675577C211F6}"/>
                    </a:ext>
                  </a:extLst>
                </p14:cNvPr>
                <p14:cNvContentPartPr/>
                <p14:nvPr/>
              </p14:nvContentPartPr>
              <p14:xfrm>
                <a:off x="1276492" y="2926822"/>
                <a:ext cx="92520" cy="169200"/>
              </p14:xfrm>
            </p:contentPart>
          </mc:Choice>
          <mc:Fallback xmlns="">
            <p:pic>
              <p:nvPicPr>
                <p:cNvPr id="41" name="Ink 40">
                  <a:extLst>
                    <a:ext uri="{FF2B5EF4-FFF2-40B4-BE49-F238E27FC236}">
                      <a16:creationId xmlns:a16="http://schemas.microsoft.com/office/drawing/2014/main" id="{C7383362-11F1-3CDC-4F00-675577C211F6}"/>
                    </a:ext>
                  </a:extLst>
                </p:cNvPr>
                <p:cNvPicPr/>
                <p:nvPr/>
              </p:nvPicPr>
              <p:blipFill>
                <a:blip r:embed="rId176"/>
                <a:stretch>
                  <a:fillRect/>
                </a:stretch>
              </p:blipFill>
              <p:spPr>
                <a:xfrm>
                  <a:off x="1267492" y="2917822"/>
                  <a:ext cx="110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2" name="Ink 41">
                  <a:extLst>
                    <a:ext uri="{FF2B5EF4-FFF2-40B4-BE49-F238E27FC236}">
                      <a16:creationId xmlns:a16="http://schemas.microsoft.com/office/drawing/2014/main" id="{89E0B1AB-DC0D-57F0-03D5-378BCC65588C}"/>
                    </a:ext>
                  </a:extLst>
                </p14:cNvPr>
                <p14:cNvContentPartPr/>
                <p14:nvPr/>
              </p14:nvContentPartPr>
              <p14:xfrm>
                <a:off x="1256332" y="3031942"/>
                <a:ext cx="59040" cy="30600"/>
              </p14:xfrm>
            </p:contentPart>
          </mc:Choice>
          <mc:Fallback xmlns="">
            <p:pic>
              <p:nvPicPr>
                <p:cNvPr id="42" name="Ink 41">
                  <a:extLst>
                    <a:ext uri="{FF2B5EF4-FFF2-40B4-BE49-F238E27FC236}">
                      <a16:creationId xmlns:a16="http://schemas.microsoft.com/office/drawing/2014/main" id="{89E0B1AB-DC0D-57F0-03D5-378BCC65588C}"/>
                    </a:ext>
                  </a:extLst>
                </p:cNvPr>
                <p:cNvPicPr/>
                <p:nvPr/>
              </p:nvPicPr>
              <p:blipFill>
                <a:blip r:embed="rId178"/>
                <a:stretch>
                  <a:fillRect/>
                </a:stretch>
              </p:blipFill>
              <p:spPr>
                <a:xfrm>
                  <a:off x="1247692" y="3022942"/>
                  <a:ext cx="7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3" name="Ink 42">
                  <a:extLst>
                    <a:ext uri="{FF2B5EF4-FFF2-40B4-BE49-F238E27FC236}">
                      <a16:creationId xmlns:a16="http://schemas.microsoft.com/office/drawing/2014/main" id="{42EC7EF6-2026-9092-60B4-4ECF6A4212B4}"/>
                    </a:ext>
                  </a:extLst>
                </p14:cNvPr>
                <p14:cNvContentPartPr/>
                <p14:nvPr/>
              </p14:nvContentPartPr>
              <p14:xfrm>
                <a:off x="1442092" y="3021862"/>
                <a:ext cx="54000" cy="147600"/>
              </p14:xfrm>
            </p:contentPart>
          </mc:Choice>
          <mc:Fallback xmlns="">
            <p:pic>
              <p:nvPicPr>
                <p:cNvPr id="43" name="Ink 42">
                  <a:extLst>
                    <a:ext uri="{FF2B5EF4-FFF2-40B4-BE49-F238E27FC236}">
                      <a16:creationId xmlns:a16="http://schemas.microsoft.com/office/drawing/2014/main" id="{42EC7EF6-2026-9092-60B4-4ECF6A4212B4}"/>
                    </a:ext>
                  </a:extLst>
                </p:cNvPr>
                <p:cNvPicPr/>
                <p:nvPr/>
              </p:nvPicPr>
              <p:blipFill>
                <a:blip r:embed="rId180"/>
                <a:stretch>
                  <a:fillRect/>
                </a:stretch>
              </p:blipFill>
              <p:spPr>
                <a:xfrm>
                  <a:off x="1433452" y="3012862"/>
                  <a:ext cx="71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4" name="Ink 43">
                  <a:extLst>
                    <a:ext uri="{FF2B5EF4-FFF2-40B4-BE49-F238E27FC236}">
                      <a16:creationId xmlns:a16="http://schemas.microsoft.com/office/drawing/2014/main" id="{5595633E-8290-8F90-96C1-2406DC9D9B11}"/>
                    </a:ext>
                  </a:extLst>
                </p14:cNvPr>
                <p14:cNvContentPartPr/>
                <p14:nvPr/>
              </p14:nvContentPartPr>
              <p14:xfrm>
                <a:off x="1587892" y="3016822"/>
                <a:ext cx="94320" cy="191520"/>
              </p14:xfrm>
            </p:contentPart>
          </mc:Choice>
          <mc:Fallback xmlns="">
            <p:pic>
              <p:nvPicPr>
                <p:cNvPr id="44" name="Ink 43">
                  <a:extLst>
                    <a:ext uri="{FF2B5EF4-FFF2-40B4-BE49-F238E27FC236}">
                      <a16:creationId xmlns:a16="http://schemas.microsoft.com/office/drawing/2014/main" id="{5595633E-8290-8F90-96C1-2406DC9D9B11}"/>
                    </a:ext>
                  </a:extLst>
                </p:cNvPr>
                <p:cNvPicPr/>
                <p:nvPr/>
              </p:nvPicPr>
              <p:blipFill>
                <a:blip r:embed="rId182"/>
                <a:stretch>
                  <a:fillRect/>
                </a:stretch>
              </p:blipFill>
              <p:spPr>
                <a:xfrm>
                  <a:off x="1578892" y="3008182"/>
                  <a:ext cx="111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5" name="Ink 44">
                  <a:extLst>
                    <a:ext uri="{FF2B5EF4-FFF2-40B4-BE49-F238E27FC236}">
                      <a16:creationId xmlns:a16="http://schemas.microsoft.com/office/drawing/2014/main" id="{1679A050-36E4-C70A-D7AE-7499530E9EC6}"/>
                    </a:ext>
                  </a:extLst>
                </p14:cNvPr>
                <p14:cNvContentPartPr/>
                <p14:nvPr/>
              </p14:nvContentPartPr>
              <p14:xfrm>
                <a:off x="1849972" y="2968222"/>
                <a:ext cx="125280" cy="166680"/>
              </p14:xfrm>
            </p:contentPart>
          </mc:Choice>
          <mc:Fallback xmlns="">
            <p:pic>
              <p:nvPicPr>
                <p:cNvPr id="45" name="Ink 44">
                  <a:extLst>
                    <a:ext uri="{FF2B5EF4-FFF2-40B4-BE49-F238E27FC236}">
                      <a16:creationId xmlns:a16="http://schemas.microsoft.com/office/drawing/2014/main" id="{1679A050-36E4-C70A-D7AE-7499530E9EC6}"/>
                    </a:ext>
                  </a:extLst>
                </p:cNvPr>
                <p:cNvPicPr/>
                <p:nvPr/>
              </p:nvPicPr>
              <p:blipFill>
                <a:blip r:embed="rId184"/>
                <a:stretch>
                  <a:fillRect/>
                </a:stretch>
              </p:blipFill>
              <p:spPr>
                <a:xfrm>
                  <a:off x="1841332" y="2959222"/>
                  <a:ext cx="142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6" name="Ink 45">
                  <a:extLst>
                    <a:ext uri="{FF2B5EF4-FFF2-40B4-BE49-F238E27FC236}">
                      <a16:creationId xmlns:a16="http://schemas.microsoft.com/office/drawing/2014/main" id="{F12E9D7D-BFF6-135A-2612-A0686A60D07C}"/>
                    </a:ext>
                  </a:extLst>
                </p14:cNvPr>
                <p14:cNvContentPartPr/>
                <p14:nvPr/>
              </p14:nvContentPartPr>
              <p14:xfrm>
                <a:off x="2039332" y="3038782"/>
                <a:ext cx="83880" cy="103320"/>
              </p14:xfrm>
            </p:contentPart>
          </mc:Choice>
          <mc:Fallback xmlns="">
            <p:pic>
              <p:nvPicPr>
                <p:cNvPr id="46" name="Ink 45">
                  <a:extLst>
                    <a:ext uri="{FF2B5EF4-FFF2-40B4-BE49-F238E27FC236}">
                      <a16:creationId xmlns:a16="http://schemas.microsoft.com/office/drawing/2014/main" id="{F12E9D7D-BFF6-135A-2612-A0686A60D07C}"/>
                    </a:ext>
                  </a:extLst>
                </p:cNvPr>
                <p:cNvPicPr/>
                <p:nvPr/>
              </p:nvPicPr>
              <p:blipFill>
                <a:blip r:embed="rId186"/>
                <a:stretch>
                  <a:fillRect/>
                </a:stretch>
              </p:blipFill>
              <p:spPr>
                <a:xfrm>
                  <a:off x="2030692" y="3030142"/>
                  <a:ext cx="101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7" name="Ink 46">
                  <a:extLst>
                    <a:ext uri="{FF2B5EF4-FFF2-40B4-BE49-F238E27FC236}">
                      <a16:creationId xmlns:a16="http://schemas.microsoft.com/office/drawing/2014/main" id="{CBBC4282-3517-282A-422E-BB03A7805565}"/>
                    </a:ext>
                  </a:extLst>
                </p14:cNvPr>
                <p14:cNvContentPartPr/>
                <p14:nvPr/>
              </p14:nvContentPartPr>
              <p14:xfrm>
                <a:off x="2154172" y="3047422"/>
                <a:ext cx="48240" cy="76320"/>
              </p14:xfrm>
            </p:contentPart>
          </mc:Choice>
          <mc:Fallback xmlns="">
            <p:pic>
              <p:nvPicPr>
                <p:cNvPr id="47" name="Ink 46">
                  <a:extLst>
                    <a:ext uri="{FF2B5EF4-FFF2-40B4-BE49-F238E27FC236}">
                      <a16:creationId xmlns:a16="http://schemas.microsoft.com/office/drawing/2014/main" id="{CBBC4282-3517-282A-422E-BB03A7805565}"/>
                    </a:ext>
                  </a:extLst>
                </p:cNvPr>
                <p:cNvPicPr/>
                <p:nvPr/>
              </p:nvPicPr>
              <p:blipFill>
                <a:blip r:embed="rId188"/>
                <a:stretch>
                  <a:fillRect/>
                </a:stretch>
              </p:blipFill>
              <p:spPr>
                <a:xfrm>
                  <a:off x="2145532" y="3038422"/>
                  <a:ext cx="6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8" name="Ink 47">
                  <a:extLst>
                    <a:ext uri="{FF2B5EF4-FFF2-40B4-BE49-F238E27FC236}">
                      <a16:creationId xmlns:a16="http://schemas.microsoft.com/office/drawing/2014/main" id="{669A8357-A62B-4364-B918-47C428BAEEE0}"/>
                    </a:ext>
                  </a:extLst>
                </p14:cNvPr>
                <p14:cNvContentPartPr/>
                <p14:nvPr/>
              </p14:nvContentPartPr>
              <p14:xfrm>
                <a:off x="2263612" y="3048502"/>
                <a:ext cx="60480" cy="88920"/>
              </p14:xfrm>
            </p:contentPart>
          </mc:Choice>
          <mc:Fallback xmlns="">
            <p:pic>
              <p:nvPicPr>
                <p:cNvPr id="48" name="Ink 47">
                  <a:extLst>
                    <a:ext uri="{FF2B5EF4-FFF2-40B4-BE49-F238E27FC236}">
                      <a16:creationId xmlns:a16="http://schemas.microsoft.com/office/drawing/2014/main" id="{669A8357-A62B-4364-B918-47C428BAEEE0}"/>
                    </a:ext>
                  </a:extLst>
                </p:cNvPr>
                <p:cNvPicPr/>
                <p:nvPr/>
              </p:nvPicPr>
              <p:blipFill>
                <a:blip r:embed="rId190"/>
                <a:stretch>
                  <a:fillRect/>
                </a:stretch>
              </p:blipFill>
              <p:spPr>
                <a:xfrm>
                  <a:off x="2254612" y="3039502"/>
                  <a:ext cx="78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9" name="Ink 48">
                  <a:extLst>
                    <a:ext uri="{FF2B5EF4-FFF2-40B4-BE49-F238E27FC236}">
                      <a16:creationId xmlns:a16="http://schemas.microsoft.com/office/drawing/2014/main" id="{D0321D20-43F4-EFCC-98EA-001CD05ECCDE}"/>
                    </a:ext>
                  </a:extLst>
                </p14:cNvPr>
                <p14:cNvContentPartPr/>
                <p14:nvPr/>
              </p14:nvContentPartPr>
              <p14:xfrm>
                <a:off x="2337772" y="3039862"/>
                <a:ext cx="103680" cy="104040"/>
              </p14:xfrm>
            </p:contentPart>
          </mc:Choice>
          <mc:Fallback xmlns="">
            <p:pic>
              <p:nvPicPr>
                <p:cNvPr id="49" name="Ink 48">
                  <a:extLst>
                    <a:ext uri="{FF2B5EF4-FFF2-40B4-BE49-F238E27FC236}">
                      <a16:creationId xmlns:a16="http://schemas.microsoft.com/office/drawing/2014/main" id="{D0321D20-43F4-EFCC-98EA-001CD05ECCDE}"/>
                    </a:ext>
                  </a:extLst>
                </p:cNvPr>
                <p:cNvPicPr/>
                <p:nvPr/>
              </p:nvPicPr>
              <p:blipFill>
                <a:blip r:embed="rId192"/>
                <a:stretch>
                  <a:fillRect/>
                </a:stretch>
              </p:blipFill>
              <p:spPr>
                <a:xfrm>
                  <a:off x="2329132" y="3030862"/>
                  <a:ext cx="121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0" name="Ink 49">
                  <a:extLst>
                    <a:ext uri="{FF2B5EF4-FFF2-40B4-BE49-F238E27FC236}">
                      <a16:creationId xmlns:a16="http://schemas.microsoft.com/office/drawing/2014/main" id="{F33E5527-EC5F-F00F-D38C-86CBD8CAF49A}"/>
                    </a:ext>
                  </a:extLst>
                </p14:cNvPr>
                <p14:cNvContentPartPr/>
                <p14:nvPr/>
              </p14:nvContentPartPr>
              <p14:xfrm>
                <a:off x="2552692" y="3017182"/>
                <a:ext cx="133560" cy="97920"/>
              </p14:xfrm>
            </p:contentPart>
          </mc:Choice>
          <mc:Fallback xmlns="">
            <p:pic>
              <p:nvPicPr>
                <p:cNvPr id="50" name="Ink 49">
                  <a:extLst>
                    <a:ext uri="{FF2B5EF4-FFF2-40B4-BE49-F238E27FC236}">
                      <a16:creationId xmlns:a16="http://schemas.microsoft.com/office/drawing/2014/main" id="{F33E5527-EC5F-F00F-D38C-86CBD8CAF49A}"/>
                    </a:ext>
                  </a:extLst>
                </p:cNvPr>
                <p:cNvPicPr/>
                <p:nvPr/>
              </p:nvPicPr>
              <p:blipFill>
                <a:blip r:embed="rId194"/>
                <a:stretch>
                  <a:fillRect/>
                </a:stretch>
              </p:blipFill>
              <p:spPr>
                <a:xfrm>
                  <a:off x="2543692" y="3008542"/>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1" name="Ink 50">
                  <a:extLst>
                    <a:ext uri="{FF2B5EF4-FFF2-40B4-BE49-F238E27FC236}">
                      <a16:creationId xmlns:a16="http://schemas.microsoft.com/office/drawing/2014/main" id="{AFE1457E-9D6A-CA44-2B2E-7D96F38F65B5}"/>
                    </a:ext>
                  </a:extLst>
                </p14:cNvPr>
                <p14:cNvContentPartPr/>
                <p14:nvPr/>
              </p14:nvContentPartPr>
              <p14:xfrm>
                <a:off x="1416892" y="3291862"/>
                <a:ext cx="130680" cy="204840"/>
              </p14:xfrm>
            </p:contentPart>
          </mc:Choice>
          <mc:Fallback xmlns="">
            <p:pic>
              <p:nvPicPr>
                <p:cNvPr id="51" name="Ink 50">
                  <a:extLst>
                    <a:ext uri="{FF2B5EF4-FFF2-40B4-BE49-F238E27FC236}">
                      <a16:creationId xmlns:a16="http://schemas.microsoft.com/office/drawing/2014/main" id="{AFE1457E-9D6A-CA44-2B2E-7D96F38F65B5}"/>
                    </a:ext>
                  </a:extLst>
                </p:cNvPr>
                <p:cNvPicPr/>
                <p:nvPr/>
              </p:nvPicPr>
              <p:blipFill>
                <a:blip r:embed="rId196"/>
                <a:stretch>
                  <a:fillRect/>
                </a:stretch>
              </p:blipFill>
              <p:spPr>
                <a:xfrm>
                  <a:off x="1408252" y="3283222"/>
                  <a:ext cx="14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 name="Ink 51">
                  <a:extLst>
                    <a:ext uri="{FF2B5EF4-FFF2-40B4-BE49-F238E27FC236}">
                      <a16:creationId xmlns:a16="http://schemas.microsoft.com/office/drawing/2014/main" id="{122D4411-D208-BB2F-3331-110E7FE7BABF}"/>
                    </a:ext>
                  </a:extLst>
                </p14:cNvPr>
                <p14:cNvContentPartPr/>
                <p14:nvPr/>
              </p14:nvContentPartPr>
              <p14:xfrm>
                <a:off x="1449292" y="3298342"/>
                <a:ext cx="255600" cy="180000"/>
              </p14:xfrm>
            </p:contentPart>
          </mc:Choice>
          <mc:Fallback xmlns="">
            <p:pic>
              <p:nvPicPr>
                <p:cNvPr id="52" name="Ink 51">
                  <a:extLst>
                    <a:ext uri="{FF2B5EF4-FFF2-40B4-BE49-F238E27FC236}">
                      <a16:creationId xmlns:a16="http://schemas.microsoft.com/office/drawing/2014/main" id="{122D4411-D208-BB2F-3331-110E7FE7BABF}"/>
                    </a:ext>
                  </a:extLst>
                </p:cNvPr>
                <p:cNvPicPr/>
                <p:nvPr/>
              </p:nvPicPr>
              <p:blipFill>
                <a:blip r:embed="rId198"/>
                <a:stretch>
                  <a:fillRect/>
                </a:stretch>
              </p:blipFill>
              <p:spPr>
                <a:xfrm>
                  <a:off x="1440292" y="3289342"/>
                  <a:ext cx="27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3" name="Ink 52">
                  <a:extLst>
                    <a:ext uri="{FF2B5EF4-FFF2-40B4-BE49-F238E27FC236}">
                      <a16:creationId xmlns:a16="http://schemas.microsoft.com/office/drawing/2014/main" id="{16731614-C999-7149-AE3E-E8408291CA58}"/>
                    </a:ext>
                  </a:extLst>
                </p14:cNvPr>
                <p14:cNvContentPartPr/>
                <p14:nvPr/>
              </p14:nvContentPartPr>
              <p14:xfrm>
                <a:off x="1786252" y="3295822"/>
                <a:ext cx="98280" cy="155160"/>
              </p14:xfrm>
            </p:contentPart>
          </mc:Choice>
          <mc:Fallback xmlns="">
            <p:pic>
              <p:nvPicPr>
                <p:cNvPr id="53" name="Ink 52">
                  <a:extLst>
                    <a:ext uri="{FF2B5EF4-FFF2-40B4-BE49-F238E27FC236}">
                      <a16:creationId xmlns:a16="http://schemas.microsoft.com/office/drawing/2014/main" id="{16731614-C999-7149-AE3E-E8408291CA58}"/>
                    </a:ext>
                  </a:extLst>
                </p:cNvPr>
                <p:cNvPicPr/>
                <p:nvPr/>
              </p:nvPicPr>
              <p:blipFill>
                <a:blip r:embed="rId200"/>
                <a:stretch>
                  <a:fillRect/>
                </a:stretch>
              </p:blipFill>
              <p:spPr>
                <a:xfrm>
                  <a:off x="1777252" y="3286822"/>
                  <a:ext cx="115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4" name="Ink 53">
                  <a:extLst>
                    <a:ext uri="{FF2B5EF4-FFF2-40B4-BE49-F238E27FC236}">
                      <a16:creationId xmlns:a16="http://schemas.microsoft.com/office/drawing/2014/main" id="{8E4EBC18-8368-8AC1-0872-EC87ED96F3C8}"/>
                    </a:ext>
                  </a:extLst>
                </p14:cNvPr>
                <p14:cNvContentPartPr/>
                <p14:nvPr/>
              </p14:nvContentPartPr>
              <p14:xfrm>
                <a:off x="1772212" y="3314902"/>
                <a:ext cx="288000" cy="174600"/>
              </p14:xfrm>
            </p:contentPart>
          </mc:Choice>
          <mc:Fallback xmlns="">
            <p:pic>
              <p:nvPicPr>
                <p:cNvPr id="54" name="Ink 53">
                  <a:extLst>
                    <a:ext uri="{FF2B5EF4-FFF2-40B4-BE49-F238E27FC236}">
                      <a16:creationId xmlns:a16="http://schemas.microsoft.com/office/drawing/2014/main" id="{8E4EBC18-8368-8AC1-0872-EC87ED96F3C8}"/>
                    </a:ext>
                  </a:extLst>
                </p:cNvPr>
                <p:cNvPicPr/>
                <p:nvPr/>
              </p:nvPicPr>
              <p:blipFill>
                <a:blip r:embed="rId202"/>
                <a:stretch>
                  <a:fillRect/>
                </a:stretch>
              </p:blipFill>
              <p:spPr>
                <a:xfrm>
                  <a:off x="1763572" y="3306262"/>
                  <a:ext cx="305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6" name="Ink 55">
                  <a:extLst>
                    <a:ext uri="{FF2B5EF4-FFF2-40B4-BE49-F238E27FC236}">
                      <a16:creationId xmlns:a16="http://schemas.microsoft.com/office/drawing/2014/main" id="{8F57FDE5-082E-1E50-BD89-51794140509A}"/>
                    </a:ext>
                  </a:extLst>
                </p14:cNvPr>
                <p14:cNvContentPartPr/>
                <p14:nvPr/>
              </p14:nvContentPartPr>
              <p14:xfrm>
                <a:off x="1981012" y="2541262"/>
                <a:ext cx="128880" cy="236520"/>
              </p14:xfrm>
            </p:contentPart>
          </mc:Choice>
          <mc:Fallback xmlns="">
            <p:pic>
              <p:nvPicPr>
                <p:cNvPr id="56" name="Ink 55">
                  <a:extLst>
                    <a:ext uri="{FF2B5EF4-FFF2-40B4-BE49-F238E27FC236}">
                      <a16:creationId xmlns:a16="http://schemas.microsoft.com/office/drawing/2014/main" id="{8F57FDE5-082E-1E50-BD89-51794140509A}"/>
                    </a:ext>
                  </a:extLst>
                </p:cNvPr>
                <p:cNvPicPr/>
                <p:nvPr/>
              </p:nvPicPr>
              <p:blipFill>
                <a:blip r:embed="rId204"/>
                <a:stretch>
                  <a:fillRect/>
                </a:stretch>
              </p:blipFill>
              <p:spPr>
                <a:xfrm>
                  <a:off x="1972012" y="2532262"/>
                  <a:ext cx="146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7" name="Ink 56">
                  <a:extLst>
                    <a:ext uri="{FF2B5EF4-FFF2-40B4-BE49-F238E27FC236}">
                      <a16:creationId xmlns:a16="http://schemas.microsoft.com/office/drawing/2014/main" id="{831E3F79-7ED8-4D38-F391-DC08EF3233D0}"/>
                    </a:ext>
                  </a:extLst>
                </p14:cNvPr>
                <p14:cNvContentPartPr/>
                <p14:nvPr/>
              </p14:nvContentPartPr>
              <p14:xfrm>
                <a:off x="2109532" y="2579062"/>
                <a:ext cx="135360" cy="163440"/>
              </p14:xfrm>
            </p:contentPart>
          </mc:Choice>
          <mc:Fallback xmlns="">
            <p:pic>
              <p:nvPicPr>
                <p:cNvPr id="57" name="Ink 56">
                  <a:extLst>
                    <a:ext uri="{FF2B5EF4-FFF2-40B4-BE49-F238E27FC236}">
                      <a16:creationId xmlns:a16="http://schemas.microsoft.com/office/drawing/2014/main" id="{831E3F79-7ED8-4D38-F391-DC08EF3233D0}"/>
                    </a:ext>
                  </a:extLst>
                </p:cNvPr>
                <p:cNvPicPr/>
                <p:nvPr/>
              </p:nvPicPr>
              <p:blipFill>
                <a:blip r:embed="rId206"/>
                <a:stretch>
                  <a:fillRect/>
                </a:stretch>
              </p:blipFill>
              <p:spPr>
                <a:xfrm>
                  <a:off x="2100892" y="2570062"/>
                  <a:ext cx="153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8" name="Ink 57">
                  <a:extLst>
                    <a:ext uri="{FF2B5EF4-FFF2-40B4-BE49-F238E27FC236}">
                      <a16:creationId xmlns:a16="http://schemas.microsoft.com/office/drawing/2014/main" id="{6C61CA51-0EA6-6B85-ADD7-3D6EF385A0F4}"/>
                    </a:ext>
                  </a:extLst>
                </p14:cNvPr>
                <p14:cNvContentPartPr/>
                <p14:nvPr/>
              </p14:nvContentPartPr>
              <p14:xfrm>
                <a:off x="2086132" y="2509942"/>
                <a:ext cx="25200" cy="298800"/>
              </p14:xfrm>
            </p:contentPart>
          </mc:Choice>
          <mc:Fallback xmlns="">
            <p:pic>
              <p:nvPicPr>
                <p:cNvPr id="58" name="Ink 57">
                  <a:extLst>
                    <a:ext uri="{FF2B5EF4-FFF2-40B4-BE49-F238E27FC236}">
                      <a16:creationId xmlns:a16="http://schemas.microsoft.com/office/drawing/2014/main" id="{6C61CA51-0EA6-6B85-ADD7-3D6EF385A0F4}"/>
                    </a:ext>
                  </a:extLst>
                </p:cNvPr>
                <p:cNvPicPr/>
                <p:nvPr/>
              </p:nvPicPr>
              <p:blipFill>
                <a:blip r:embed="rId208"/>
                <a:stretch>
                  <a:fillRect/>
                </a:stretch>
              </p:blipFill>
              <p:spPr>
                <a:xfrm>
                  <a:off x="2077492" y="2500942"/>
                  <a:ext cx="42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0" name="Ink 59">
                  <a:extLst>
                    <a:ext uri="{FF2B5EF4-FFF2-40B4-BE49-F238E27FC236}">
                      <a16:creationId xmlns:a16="http://schemas.microsoft.com/office/drawing/2014/main" id="{0406379D-3E59-9C65-4A13-5D318C5FAC65}"/>
                    </a:ext>
                  </a:extLst>
                </p14:cNvPr>
                <p14:cNvContentPartPr/>
                <p14:nvPr/>
              </p14:nvContentPartPr>
              <p14:xfrm>
                <a:off x="2823052" y="3026902"/>
                <a:ext cx="47880" cy="231480"/>
              </p14:xfrm>
            </p:contentPart>
          </mc:Choice>
          <mc:Fallback xmlns="">
            <p:pic>
              <p:nvPicPr>
                <p:cNvPr id="60" name="Ink 59">
                  <a:extLst>
                    <a:ext uri="{FF2B5EF4-FFF2-40B4-BE49-F238E27FC236}">
                      <a16:creationId xmlns:a16="http://schemas.microsoft.com/office/drawing/2014/main" id="{0406379D-3E59-9C65-4A13-5D318C5FAC65}"/>
                    </a:ext>
                  </a:extLst>
                </p:cNvPr>
                <p:cNvPicPr/>
                <p:nvPr/>
              </p:nvPicPr>
              <p:blipFill>
                <a:blip r:embed="rId210"/>
                <a:stretch>
                  <a:fillRect/>
                </a:stretch>
              </p:blipFill>
              <p:spPr>
                <a:xfrm>
                  <a:off x="2814052" y="3017902"/>
                  <a:ext cx="65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1" name="Ink 60">
                  <a:extLst>
                    <a:ext uri="{FF2B5EF4-FFF2-40B4-BE49-F238E27FC236}">
                      <a16:creationId xmlns:a16="http://schemas.microsoft.com/office/drawing/2014/main" id="{3492AF3B-1F3D-9C7A-7E56-AD32E991A534}"/>
                    </a:ext>
                  </a:extLst>
                </p14:cNvPr>
                <p14:cNvContentPartPr/>
                <p14:nvPr/>
              </p14:nvContentPartPr>
              <p14:xfrm>
                <a:off x="2847172" y="3215542"/>
                <a:ext cx="389520" cy="50040"/>
              </p14:xfrm>
            </p:contentPart>
          </mc:Choice>
          <mc:Fallback xmlns="">
            <p:pic>
              <p:nvPicPr>
                <p:cNvPr id="61" name="Ink 60">
                  <a:extLst>
                    <a:ext uri="{FF2B5EF4-FFF2-40B4-BE49-F238E27FC236}">
                      <a16:creationId xmlns:a16="http://schemas.microsoft.com/office/drawing/2014/main" id="{3492AF3B-1F3D-9C7A-7E56-AD32E991A534}"/>
                    </a:ext>
                  </a:extLst>
                </p:cNvPr>
                <p:cNvPicPr/>
                <p:nvPr/>
              </p:nvPicPr>
              <p:blipFill>
                <a:blip r:embed="rId212"/>
                <a:stretch>
                  <a:fillRect/>
                </a:stretch>
              </p:blipFill>
              <p:spPr>
                <a:xfrm>
                  <a:off x="2838532" y="3206542"/>
                  <a:ext cx="407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2" name="Ink 61">
                  <a:extLst>
                    <a:ext uri="{FF2B5EF4-FFF2-40B4-BE49-F238E27FC236}">
                      <a16:creationId xmlns:a16="http://schemas.microsoft.com/office/drawing/2014/main" id="{7F713173-F982-4D2D-EC7A-4B5E7C7BB6B0}"/>
                    </a:ext>
                  </a:extLst>
                </p14:cNvPr>
                <p14:cNvContentPartPr/>
                <p14:nvPr/>
              </p14:nvContentPartPr>
              <p14:xfrm>
                <a:off x="2823052" y="2984782"/>
                <a:ext cx="633960" cy="325080"/>
              </p14:xfrm>
            </p:contentPart>
          </mc:Choice>
          <mc:Fallback xmlns="">
            <p:pic>
              <p:nvPicPr>
                <p:cNvPr id="62" name="Ink 61">
                  <a:extLst>
                    <a:ext uri="{FF2B5EF4-FFF2-40B4-BE49-F238E27FC236}">
                      <a16:creationId xmlns:a16="http://schemas.microsoft.com/office/drawing/2014/main" id="{7F713173-F982-4D2D-EC7A-4B5E7C7BB6B0}"/>
                    </a:ext>
                  </a:extLst>
                </p:cNvPr>
                <p:cNvPicPr/>
                <p:nvPr/>
              </p:nvPicPr>
              <p:blipFill>
                <a:blip r:embed="rId214"/>
                <a:stretch>
                  <a:fillRect/>
                </a:stretch>
              </p:blipFill>
              <p:spPr>
                <a:xfrm>
                  <a:off x="2814052" y="2975782"/>
                  <a:ext cx="651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4" name="Ink 63">
                  <a:extLst>
                    <a:ext uri="{FF2B5EF4-FFF2-40B4-BE49-F238E27FC236}">
                      <a16:creationId xmlns:a16="http://schemas.microsoft.com/office/drawing/2014/main" id="{6C2C093B-D418-6B98-05EB-333BF9453524}"/>
                    </a:ext>
                  </a:extLst>
                </p14:cNvPr>
                <p14:cNvContentPartPr/>
                <p14:nvPr/>
              </p14:nvContentPartPr>
              <p14:xfrm>
                <a:off x="2904772" y="3048862"/>
                <a:ext cx="83160" cy="106560"/>
              </p14:xfrm>
            </p:contentPart>
          </mc:Choice>
          <mc:Fallback xmlns="">
            <p:pic>
              <p:nvPicPr>
                <p:cNvPr id="64" name="Ink 63">
                  <a:extLst>
                    <a:ext uri="{FF2B5EF4-FFF2-40B4-BE49-F238E27FC236}">
                      <a16:creationId xmlns:a16="http://schemas.microsoft.com/office/drawing/2014/main" id="{6C2C093B-D418-6B98-05EB-333BF9453524}"/>
                    </a:ext>
                  </a:extLst>
                </p:cNvPr>
                <p:cNvPicPr/>
                <p:nvPr/>
              </p:nvPicPr>
              <p:blipFill>
                <a:blip r:embed="rId216"/>
                <a:stretch>
                  <a:fillRect/>
                </a:stretch>
              </p:blipFill>
              <p:spPr>
                <a:xfrm>
                  <a:off x="2895772" y="3039862"/>
                  <a:ext cx="100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5" name="Ink 64">
                  <a:extLst>
                    <a:ext uri="{FF2B5EF4-FFF2-40B4-BE49-F238E27FC236}">
                      <a16:creationId xmlns:a16="http://schemas.microsoft.com/office/drawing/2014/main" id="{6FA237AC-118B-DDF8-B83B-24C5ACC119C7}"/>
                    </a:ext>
                  </a:extLst>
                </p14:cNvPr>
                <p14:cNvContentPartPr/>
                <p14:nvPr/>
              </p14:nvContentPartPr>
              <p14:xfrm>
                <a:off x="2953372" y="3100342"/>
                <a:ext cx="78120" cy="80640"/>
              </p14:xfrm>
            </p:contentPart>
          </mc:Choice>
          <mc:Fallback xmlns="">
            <p:pic>
              <p:nvPicPr>
                <p:cNvPr id="65" name="Ink 64">
                  <a:extLst>
                    <a:ext uri="{FF2B5EF4-FFF2-40B4-BE49-F238E27FC236}">
                      <a16:creationId xmlns:a16="http://schemas.microsoft.com/office/drawing/2014/main" id="{6FA237AC-118B-DDF8-B83B-24C5ACC119C7}"/>
                    </a:ext>
                  </a:extLst>
                </p:cNvPr>
                <p:cNvPicPr/>
                <p:nvPr/>
              </p:nvPicPr>
              <p:blipFill>
                <a:blip r:embed="rId218"/>
                <a:stretch>
                  <a:fillRect/>
                </a:stretch>
              </p:blipFill>
              <p:spPr>
                <a:xfrm>
                  <a:off x="2944732" y="3091702"/>
                  <a:ext cx="957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6" name="Ink 65">
                  <a:extLst>
                    <a:ext uri="{FF2B5EF4-FFF2-40B4-BE49-F238E27FC236}">
                      <a16:creationId xmlns:a16="http://schemas.microsoft.com/office/drawing/2014/main" id="{5A104E54-2CF2-C1D4-549E-F99A3A541B0A}"/>
                    </a:ext>
                  </a:extLst>
                </p14:cNvPr>
                <p14:cNvContentPartPr/>
                <p14:nvPr/>
              </p14:nvContentPartPr>
              <p14:xfrm>
                <a:off x="3034732" y="3100342"/>
                <a:ext cx="32040" cy="67320"/>
              </p14:xfrm>
            </p:contentPart>
          </mc:Choice>
          <mc:Fallback xmlns="">
            <p:pic>
              <p:nvPicPr>
                <p:cNvPr id="66" name="Ink 65">
                  <a:extLst>
                    <a:ext uri="{FF2B5EF4-FFF2-40B4-BE49-F238E27FC236}">
                      <a16:creationId xmlns:a16="http://schemas.microsoft.com/office/drawing/2014/main" id="{5A104E54-2CF2-C1D4-549E-F99A3A541B0A}"/>
                    </a:ext>
                  </a:extLst>
                </p:cNvPr>
                <p:cNvPicPr/>
                <p:nvPr/>
              </p:nvPicPr>
              <p:blipFill>
                <a:blip r:embed="rId220"/>
                <a:stretch>
                  <a:fillRect/>
                </a:stretch>
              </p:blipFill>
              <p:spPr>
                <a:xfrm>
                  <a:off x="3026092" y="3091702"/>
                  <a:ext cx="496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7" name="Ink 66">
                  <a:extLst>
                    <a:ext uri="{FF2B5EF4-FFF2-40B4-BE49-F238E27FC236}">
                      <a16:creationId xmlns:a16="http://schemas.microsoft.com/office/drawing/2014/main" id="{7EFABD66-4012-3BE6-6C91-DF1CFC8ED9B8}"/>
                    </a:ext>
                  </a:extLst>
                </p14:cNvPr>
                <p14:cNvContentPartPr/>
                <p14:nvPr/>
              </p14:nvContentPartPr>
              <p14:xfrm>
                <a:off x="3100972" y="3116902"/>
                <a:ext cx="41400" cy="81000"/>
              </p14:xfrm>
            </p:contentPart>
          </mc:Choice>
          <mc:Fallback xmlns="">
            <p:pic>
              <p:nvPicPr>
                <p:cNvPr id="67" name="Ink 66">
                  <a:extLst>
                    <a:ext uri="{FF2B5EF4-FFF2-40B4-BE49-F238E27FC236}">
                      <a16:creationId xmlns:a16="http://schemas.microsoft.com/office/drawing/2014/main" id="{7EFABD66-4012-3BE6-6C91-DF1CFC8ED9B8}"/>
                    </a:ext>
                  </a:extLst>
                </p:cNvPr>
                <p:cNvPicPr/>
                <p:nvPr/>
              </p:nvPicPr>
              <p:blipFill>
                <a:blip r:embed="rId222"/>
                <a:stretch>
                  <a:fillRect/>
                </a:stretch>
              </p:blipFill>
              <p:spPr>
                <a:xfrm>
                  <a:off x="3091972" y="3108262"/>
                  <a:ext cx="59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8" name="Ink 67">
                  <a:extLst>
                    <a:ext uri="{FF2B5EF4-FFF2-40B4-BE49-F238E27FC236}">
                      <a16:creationId xmlns:a16="http://schemas.microsoft.com/office/drawing/2014/main" id="{08BFE69D-9293-4438-FD20-EE53606F101B}"/>
                    </a:ext>
                  </a:extLst>
                </p14:cNvPr>
                <p14:cNvContentPartPr/>
                <p14:nvPr/>
              </p14:nvContentPartPr>
              <p14:xfrm>
                <a:off x="3215812" y="3135622"/>
                <a:ext cx="12960" cy="64800"/>
              </p14:xfrm>
            </p:contentPart>
          </mc:Choice>
          <mc:Fallback xmlns="">
            <p:pic>
              <p:nvPicPr>
                <p:cNvPr id="68" name="Ink 67">
                  <a:extLst>
                    <a:ext uri="{FF2B5EF4-FFF2-40B4-BE49-F238E27FC236}">
                      <a16:creationId xmlns:a16="http://schemas.microsoft.com/office/drawing/2014/main" id="{08BFE69D-9293-4438-FD20-EE53606F101B}"/>
                    </a:ext>
                  </a:extLst>
                </p:cNvPr>
                <p:cNvPicPr/>
                <p:nvPr/>
              </p:nvPicPr>
              <p:blipFill>
                <a:blip r:embed="rId224"/>
                <a:stretch>
                  <a:fillRect/>
                </a:stretch>
              </p:blipFill>
              <p:spPr>
                <a:xfrm>
                  <a:off x="3206812" y="3126982"/>
                  <a:ext cx="30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9" name="Ink 68">
                  <a:extLst>
                    <a:ext uri="{FF2B5EF4-FFF2-40B4-BE49-F238E27FC236}">
                      <a16:creationId xmlns:a16="http://schemas.microsoft.com/office/drawing/2014/main" id="{EAF55B9D-9D7E-A101-7C61-FCFE246EAB2C}"/>
                    </a:ext>
                  </a:extLst>
                </p14:cNvPr>
                <p14:cNvContentPartPr/>
                <p14:nvPr/>
              </p14:nvContentPartPr>
              <p14:xfrm>
                <a:off x="3235972" y="3147142"/>
                <a:ext cx="168120" cy="73080"/>
              </p14:xfrm>
            </p:contentPart>
          </mc:Choice>
          <mc:Fallback xmlns="">
            <p:pic>
              <p:nvPicPr>
                <p:cNvPr id="69" name="Ink 68">
                  <a:extLst>
                    <a:ext uri="{FF2B5EF4-FFF2-40B4-BE49-F238E27FC236}">
                      <a16:creationId xmlns:a16="http://schemas.microsoft.com/office/drawing/2014/main" id="{EAF55B9D-9D7E-A101-7C61-FCFE246EAB2C}"/>
                    </a:ext>
                  </a:extLst>
                </p:cNvPr>
                <p:cNvPicPr/>
                <p:nvPr/>
              </p:nvPicPr>
              <p:blipFill>
                <a:blip r:embed="rId226"/>
                <a:stretch>
                  <a:fillRect/>
                </a:stretch>
              </p:blipFill>
              <p:spPr>
                <a:xfrm>
                  <a:off x="3227332" y="3138502"/>
                  <a:ext cx="185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9" name="Ink 88">
                  <a:extLst>
                    <a:ext uri="{FF2B5EF4-FFF2-40B4-BE49-F238E27FC236}">
                      <a16:creationId xmlns:a16="http://schemas.microsoft.com/office/drawing/2014/main" id="{DCF8E18F-6B48-8C88-B225-82C37CCFDCB5}"/>
                    </a:ext>
                  </a:extLst>
                </p14:cNvPr>
                <p14:cNvContentPartPr/>
                <p14:nvPr/>
              </p14:nvContentPartPr>
              <p14:xfrm>
                <a:off x="2932852" y="3246502"/>
                <a:ext cx="643320" cy="160560"/>
              </p14:xfrm>
            </p:contentPart>
          </mc:Choice>
          <mc:Fallback xmlns="">
            <p:pic>
              <p:nvPicPr>
                <p:cNvPr id="89" name="Ink 88">
                  <a:extLst>
                    <a:ext uri="{FF2B5EF4-FFF2-40B4-BE49-F238E27FC236}">
                      <a16:creationId xmlns:a16="http://schemas.microsoft.com/office/drawing/2014/main" id="{DCF8E18F-6B48-8C88-B225-82C37CCFDCB5}"/>
                    </a:ext>
                  </a:extLst>
                </p:cNvPr>
                <p:cNvPicPr/>
                <p:nvPr/>
              </p:nvPicPr>
              <p:blipFill>
                <a:blip r:embed="rId228"/>
                <a:stretch>
                  <a:fillRect/>
                </a:stretch>
              </p:blipFill>
              <p:spPr>
                <a:xfrm>
                  <a:off x="2924212" y="3237502"/>
                  <a:ext cx="660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90" name="Ink 89">
                  <a:extLst>
                    <a:ext uri="{FF2B5EF4-FFF2-40B4-BE49-F238E27FC236}">
                      <a16:creationId xmlns:a16="http://schemas.microsoft.com/office/drawing/2014/main" id="{A765FDEE-44E7-0AAD-E337-758C01EE5400}"/>
                    </a:ext>
                  </a:extLst>
                </p14:cNvPr>
                <p14:cNvContentPartPr/>
                <p14:nvPr/>
              </p14:nvContentPartPr>
              <p14:xfrm>
                <a:off x="3460972" y="3111502"/>
                <a:ext cx="129600" cy="200520"/>
              </p14:xfrm>
            </p:contentPart>
          </mc:Choice>
          <mc:Fallback xmlns="">
            <p:pic>
              <p:nvPicPr>
                <p:cNvPr id="90" name="Ink 89">
                  <a:extLst>
                    <a:ext uri="{FF2B5EF4-FFF2-40B4-BE49-F238E27FC236}">
                      <a16:creationId xmlns:a16="http://schemas.microsoft.com/office/drawing/2014/main" id="{A765FDEE-44E7-0AAD-E337-758C01EE5400}"/>
                    </a:ext>
                  </a:extLst>
                </p:cNvPr>
                <p:cNvPicPr/>
                <p:nvPr/>
              </p:nvPicPr>
              <p:blipFill>
                <a:blip r:embed="rId230"/>
                <a:stretch>
                  <a:fillRect/>
                </a:stretch>
              </p:blipFill>
              <p:spPr>
                <a:xfrm>
                  <a:off x="3452332" y="3102502"/>
                  <a:ext cx="147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92" name="Ink 91">
                  <a:extLst>
                    <a:ext uri="{FF2B5EF4-FFF2-40B4-BE49-F238E27FC236}">
                      <a16:creationId xmlns:a16="http://schemas.microsoft.com/office/drawing/2014/main" id="{0D5AD8C7-CDC8-5A1E-DD3E-D55ECBE2386C}"/>
                    </a:ext>
                  </a:extLst>
                </p14:cNvPr>
                <p14:cNvContentPartPr/>
                <p14:nvPr/>
              </p14:nvContentPartPr>
              <p14:xfrm>
                <a:off x="840532" y="3613702"/>
                <a:ext cx="2484360" cy="542520"/>
              </p14:xfrm>
            </p:contentPart>
          </mc:Choice>
          <mc:Fallback xmlns="">
            <p:pic>
              <p:nvPicPr>
                <p:cNvPr id="92" name="Ink 91">
                  <a:extLst>
                    <a:ext uri="{FF2B5EF4-FFF2-40B4-BE49-F238E27FC236}">
                      <a16:creationId xmlns:a16="http://schemas.microsoft.com/office/drawing/2014/main" id="{0D5AD8C7-CDC8-5A1E-DD3E-D55ECBE2386C}"/>
                    </a:ext>
                  </a:extLst>
                </p:cNvPr>
                <p:cNvPicPr/>
                <p:nvPr/>
              </p:nvPicPr>
              <p:blipFill>
                <a:blip r:embed="rId232"/>
                <a:stretch>
                  <a:fillRect/>
                </a:stretch>
              </p:blipFill>
              <p:spPr>
                <a:xfrm>
                  <a:off x="831532" y="3605062"/>
                  <a:ext cx="25020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93" name="Ink 92">
                  <a:extLst>
                    <a:ext uri="{FF2B5EF4-FFF2-40B4-BE49-F238E27FC236}">
                      <a16:creationId xmlns:a16="http://schemas.microsoft.com/office/drawing/2014/main" id="{1C8E538C-4C78-FB2F-390F-6773F05C3849}"/>
                    </a:ext>
                  </a:extLst>
                </p14:cNvPr>
                <p14:cNvContentPartPr/>
                <p14:nvPr/>
              </p14:nvContentPartPr>
              <p14:xfrm>
                <a:off x="3233812" y="3681382"/>
                <a:ext cx="38520" cy="518400"/>
              </p14:xfrm>
            </p:contentPart>
          </mc:Choice>
          <mc:Fallback xmlns="">
            <p:pic>
              <p:nvPicPr>
                <p:cNvPr id="93" name="Ink 92">
                  <a:extLst>
                    <a:ext uri="{FF2B5EF4-FFF2-40B4-BE49-F238E27FC236}">
                      <a16:creationId xmlns:a16="http://schemas.microsoft.com/office/drawing/2014/main" id="{1C8E538C-4C78-FB2F-390F-6773F05C3849}"/>
                    </a:ext>
                  </a:extLst>
                </p:cNvPr>
                <p:cNvPicPr/>
                <p:nvPr/>
              </p:nvPicPr>
              <p:blipFill>
                <a:blip r:embed="rId234"/>
                <a:stretch>
                  <a:fillRect/>
                </a:stretch>
              </p:blipFill>
              <p:spPr>
                <a:xfrm>
                  <a:off x="3224812" y="3672742"/>
                  <a:ext cx="5616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94" name="Ink 93">
                  <a:extLst>
                    <a:ext uri="{FF2B5EF4-FFF2-40B4-BE49-F238E27FC236}">
                      <a16:creationId xmlns:a16="http://schemas.microsoft.com/office/drawing/2014/main" id="{A55FD8B0-AF42-CED6-18C4-5551E69762AE}"/>
                    </a:ext>
                  </a:extLst>
                </p14:cNvPr>
                <p14:cNvContentPartPr/>
                <p14:nvPr/>
              </p14:nvContentPartPr>
              <p14:xfrm>
                <a:off x="1490692" y="3723502"/>
                <a:ext cx="12960" cy="189360"/>
              </p14:xfrm>
            </p:contentPart>
          </mc:Choice>
          <mc:Fallback xmlns="">
            <p:pic>
              <p:nvPicPr>
                <p:cNvPr id="94" name="Ink 93">
                  <a:extLst>
                    <a:ext uri="{FF2B5EF4-FFF2-40B4-BE49-F238E27FC236}">
                      <a16:creationId xmlns:a16="http://schemas.microsoft.com/office/drawing/2014/main" id="{A55FD8B0-AF42-CED6-18C4-5551E69762AE}"/>
                    </a:ext>
                  </a:extLst>
                </p:cNvPr>
                <p:cNvPicPr/>
                <p:nvPr/>
              </p:nvPicPr>
              <p:blipFill>
                <a:blip r:embed="rId236"/>
                <a:stretch>
                  <a:fillRect/>
                </a:stretch>
              </p:blipFill>
              <p:spPr>
                <a:xfrm>
                  <a:off x="1481692" y="3714502"/>
                  <a:ext cx="30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95" name="Ink 94">
                  <a:extLst>
                    <a:ext uri="{FF2B5EF4-FFF2-40B4-BE49-F238E27FC236}">
                      <a16:creationId xmlns:a16="http://schemas.microsoft.com/office/drawing/2014/main" id="{16759173-7988-248B-B429-5815E4AAFD3A}"/>
                    </a:ext>
                  </a:extLst>
                </p14:cNvPr>
                <p14:cNvContentPartPr/>
                <p14:nvPr/>
              </p14:nvContentPartPr>
              <p14:xfrm>
                <a:off x="1583932" y="3724942"/>
                <a:ext cx="97560" cy="183600"/>
              </p14:xfrm>
            </p:contentPart>
          </mc:Choice>
          <mc:Fallback xmlns="">
            <p:pic>
              <p:nvPicPr>
                <p:cNvPr id="95" name="Ink 94">
                  <a:extLst>
                    <a:ext uri="{FF2B5EF4-FFF2-40B4-BE49-F238E27FC236}">
                      <a16:creationId xmlns:a16="http://schemas.microsoft.com/office/drawing/2014/main" id="{16759173-7988-248B-B429-5815E4AAFD3A}"/>
                    </a:ext>
                  </a:extLst>
                </p:cNvPr>
                <p:cNvPicPr/>
                <p:nvPr/>
              </p:nvPicPr>
              <p:blipFill>
                <a:blip r:embed="rId238"/>
                <a:stretch>
                  <a:fillRect/>
                </a:stretch>
              </p:blipFill>
              <p:spPr>
                <a:xfrm>
                  <a:off x="1575292" y="3715942"/>
                  <a:ext cx="115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96" name="Ink 95">
                  <a:extLst>
                    <a:ext uri="{FF2B5EF4-FFF2-40B4-BE49-F238E27FC236}">
                      <a16:creationId xmlns:a16="http://schemas.microsoft.com/office/drawing/2014/main" id="{10BAEB1F-7D69-719D-9DAC-A052681E9AD4}"/>
                    </a:ext>
                  </a:extLst>
                </p14:cNvPr>
                <p14:cNvContentPartPr/>
                <p14:nvPr/>
              </p14:nvContentPartPr>
              <p14:xfrm>
                <a:off x="1755292" y="3733942"/>
                <a:ext cx="117360" cy="187200"/>
              </p14:xfrm>
            </p:contentPart>
          </mc:Choice>
          <mc:Fallback xmlns="">
            <p:pic>
              <p:nvPicPr>
                <p:cNvPr id="96" name="Ink 95">
                  <a:extLst>
                    <a:ext uri="{FF2B5EF4-FFF2-40B4-BE49-F238E27FC236}">
                      <a16:creationId xmlns:a16="http://schemas.microsoft.com/office/drawing/2014/main" id="{10BAEB1F-7D69-719D-9DAC-A052681E9AD4}"/>
                    </a:ext>
                  </a:extLst>
                </p:cNvPr>
                <p:cNvPicPr/>
                <p:nvPr/>
              </p:nvPicPr>
              <p:blipFill>
                <a:blip r:embed="rId240"/>
                <a:stretch>
                  <a:fillRect/>
                </a:stretch>
              </p:blipFill>
              <p:spPr>
                <a:xfrm>
                  <a:off x="1746652" y="3724942"/>
                  <a:ext cx="135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7" name="Ink 96">
                  <a:extLst>
                    <a:ext uri="{FF2B5EF4-FFF2-40B4-BE49-F238E27FC236}">
                      <a16:creationId xmlns:a16="http://schemas.microsoft.com/office/drawing/2014/main" id="{63101D9F-D476-8A3E-20D3-9A713879FBD6}"/>
                    </a:ext>
                  </a:extLst>
                </p14:cNvPr>
                <p14:cNvContentPartPr/>
                <p14:nvPr/>
              </p14:nvContentPartPr>
              <p14:xfrm>
                <a:off x="1892092" y="3740782"/>
                <a:ext cx="134280" cy="208440"/>
              </p14:xfrm>
            </p:contentPart>
          </mc:Choice>
          <mc:Fallback xmlns="">
            <p:pic>
              <p:nvPicPr>
                <p:cNvPr id="97" name="Ink 96">
                  <a:extLst>
                    <a:ext uri="{FF2B5EF4-FFF2-40B4-BE49-F238E27FC236}">
                      <a16:creationId xmlns:a16="http://schemas.microsoft.com/office/drawing/2014/main" id="{63101D9F-D476-8A3E-20D3-9A713879FBD6}"/>
                    </a:ext>
                  </a:extLst>
                </p:cNvPr>
                <p:cNvPicPr/>
                <p:nvPr/>
              </p:nvPicPr>
              <p:blipFill>
                <a:blip r:embed="rId242"/>
                <a:stretch>
                  <a:fillRect/>
                </a:stretch>
              </p:blipFill>
              <p:spPr>
                <a:xfrm>
                  <a:off x="1883092" y="3731782"/>
                  <a:ext cx="151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8" name="Ink 97">
                  <a:extLst>
                    <a:ext uri="{FF2B5EF4-FFF2-40B4-BE49-F238E27FC236}">
                      <a16:creationId xmlns:a16="http://schemas.microsoft.com/office/drawing/2014/main" id="{A67CD0F7-63EE-1A64-24CC-7A70F4937C8D}"/>
                    </a:ext>
                  </a:extLst>
                </p14:cNvPr>
                <p14:cNvContentPartPr/>
                <p14:nvPr/>
              </p14:nvContentPartPr>
              <p14:xfrm>
                <a:off x="2098372" y="3715582"/>
                <a:ext cx="154800" cy="260640"/>
              </p14:xfrm>
            </p:contentPart>
          </mc:Choice>
          <mc:Fallback xmlns="">
            <p:pic>
              <p:nvPicPr>
                <p:cNvPr id="98" name="Ink 97">
                  <a:extLst>
                    <a:ext uri="{FF2B5EF4-FFF2-40B4-BE49-F238E27FC236}">
                      <a16:creationId xmlns:a16="http://schemas.microsoft.com/office/drawing/2014/main" id="{A67CD0F7-63EE-1A64-24CC-7A70F4937C8D}"/>
                    </a:ext>
                  </a:extLst>
                </p:cNvPr>
                <p:cNvPicPr/>
                <p:nvPr/>
              </p:nvPicPr>
              <p:blipFill>
                <a:blip r:embed="rId244"/>
                <a:stretch>
                  <a:fillRect/>
                </a:stretch>
              </p:blipFill>
              <p:spPr>
                <a:xfrm>
                  <a:off x="2089732" y="3706942"/>
                  <a:ext cx="1724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00" name="Ink 99">
                  <a:extLst>
                    <a:ext uri="{FF2B5EF4-FFF2-40B4-BE49-F238E27FC236}">
                      <a16:creationId xmlns:a16="http://schemas.microsoft.com/office/drawing/2014/main" id="{270ED8E9-9A80-1CC9-1A50-259C4CC9ED64}"/>
                    </a:ext>
                  </a:extLst>
                </p14:cNvPr>
                <p14:cNvContentPartPr/>
                <p14:nvPr/>
              </p14:nvContentPartPr>
              <p14:xfrm>
                <a:off x="3115012" y="2700742"/>
                <a:ext cx="687960" cy="367920"/>
              </p14:xfrm>
            </p:contentPart>
          </mc:Choice>
          <mc:Fallback xmlns="">
            <p:pic>
              <p:nvPicPr>
                <p:cNvPr id="100" name="Ink 99">
                  <a:extLst>
                    <a:ext uri="{FF2B5EF4-FFF2-40B4-BE49-F238E27FC236}">
                      <a16:creationId xmlns:a16="http://schemas.microsoft.com/office/drawing/2014/main" id="{270ED8E9-9A80-1CC9-1A50-259C4CC9ED64}"/>
                    </a:ext>
                  </a:extLst>
                </p:cNvPr>
                <p:cNvPicPr/>
                <p:nvPr/>
              </p:nvPicPr>
              <p:blipFill>
                <a:blip r:embed="rId246"/>
                <a:stretch>
                  <a:fillRect/>
                </a:stretch>
              </p:blipFill>
              <p:spPr>
                <a:xfrm>
                  <a:off x="3106372" y="2691742"/>
                  <a:ext cx="7056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01" name="Ink 100">
                  <a:extLst>
                    <a:ext uri="{FF2B5EF4-FFF2-40B4-BE49-F238E27FC236}">
                      <a16:creationId xmlns:a16="http://schemas.microsoft.com/office/drawing/2014/main" id="{AC8FDDA7-062F-924D-A723-CADAF308FFA0}"/>
                    </a:ext>
                  </a:extLst>
                </p14:cNvPr>
                <p14:cNvContentPartPr/>
                <p14:nvPr/>
              </p14:nvContentPartPr>
              <p14:xfrm>
                <a:off x="3877132" y="2624422"/>
                <a:ext cx="157680" cy="222840"/>
              </p14:xfrm>
            </p:contentPart>
          </mc:Choice>
          <mc:Fallback xmlns="">
            <p:pic>
              <p:nvPicPr>
                <p:cNvPr id="101" name="Ink 100">
                  <a:extLst>
                    <a:ext uri="{FF2B5EF4-FFF2-40B4-BE49-F238E27FC236}">
                      <a16:creationId xmlns:a16="http://schemas.microsoft.com/office/drawing/2014/main" id="{AC8FDDA7-062F-924D-A723-CADAF308FFA0}"/>
                    </a:ext>
                  </a:extLst>
                </p:cNvPr>
                <p:cNvPicPr/>
                <p:nvPr/>
              </p:nvPicPr>
              <p:blipFill>
                <a:blip r:embed="rId248"/>
                <a:stretch>
                  <a:fillRect/>
                </a:stretch>
              </p:blipFill>
              <p:spPr>
                <a:xfrm>
                  <a:off x="3868132" y="2615422"/>
                  <a:ext cx="1753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02" name="Ink 101">
                  <a:extLst>
                    <a:ext uri="{FF2B5EF4-FFF2-40B4-BE49-F238E27FC236}">
                      <a16:creationId xmlns:a16="http://schemas.microsoft.com/office/drawing/2014/main" id="{BB2EAB17-7B69-4471-1D5B-E9A9AEDAEBA6}"/>
                    </a:ext>
                  </a:extLst>
                </p14:cNvPr>
                <p14:cNvContentPartPr/>
                <p14:nvPr/>
              </p14:nvContentPartPr>
              <p14:xfrm>
                <a:off x="3927532" y="2583742"/>
                <a:ext cx="150840" cy="43200"/>
              </p14:xfrm>
            </p:contentPart>
          </mc:Choice>
          <mc:Fallback xmlns="">
            <p:pic>
              <p:nvPicPr>
                <p:cNvPr id="102" name="Ink 101">
                  <a:extLst>
                    <a:ext uri="{FF2B5EF4-FFF2-40B4-BE49-F238E27FC236}">
                      <a16:creationId xmlns:a16="http://schemas.microsoft.com/office/drawing/2014/main" id="{BB2EAB17-7B69-4471-1D5B-E9A9AEDAEBA6}"/>
                    </a:ext>
                  </a:extLst>
                </p:cNvPr>
                <p:cNvPicPr/>
                <p:nvPr/>
              </p:nvPicPr>
              <p:blipFill>
                <a:blip r:embed="rId250"/>
                <a:stretch>
                  <a:fillRect/>
                </a:stretch>
              </p:blipFill>
              <p:spPr>
                <a:xfrm>
                  <a:off x="3918892" y="2574742"/>
                  <a:ext cx="168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03" name="Ink 102">
                  <a:extLst>
                    <a:ext uri="{FF2B5EF4-FFF2-40B4-BE49-F238E27FC236}">
                      <a16:creationId xmlns:a16="http://schemas.microsoft.com/office/drawing/2014/main" id="{A1E2C3F9-FA12-B76D-0CF1-3BE98AC739D1}"/>
                    </a:ext>
                  </a:extLst>
                </p14:cNvPr>
                <p14:cNvContentPartPr/>
                <p14:nvPr/>
              </p14:nvContentPartPr>
              <p14:xfrm>
                <a:off x="4105372" y="2593822"/>
                <a:ext cx="105840" cy="209880"/>
              </p14:xfrm>
            </p:contentPart>
          </mc:Choice>
          <mc:Fallback xmlns="">
            <p:pic>
              <p:nvPicPr>
                <p:cNvPr id="103" name="Ink 102">
                  <a:extLst>
                    <a:ext uri="{FF2B5EF4-FFF2-40B4-BE49-F238E27FC236}">
                      <a16:creationId xmlns:a16="http://schemas.microsoft.com/office/drawing/2014/main" id="{A1E2C3F9-FA12-B76D-0CF1-3BE98AC739D1}"/>
                    </a:ext>
                  </a:extLst>
                </p:cNvPr>
                <p:cNvPicPr/>
                <p:nvPr/>
              </p:nvPicPr>
              <p:blipFill>
                <a:blip r:embed="rId252"/>
                <a:stretch>
                  <a:fillRect/>
                </a:stretch>
              </p:blipFill>
              <p:spPr>
                <a:xfrm>
                  <a:off x="4096372" y="2585182"/>
                  <a:ext cx="123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04" name="Ink 103">
                  <a:extLst>
                    <a:ext uri="{FF2B5EF4-FFF2-40B4-BE49-F238E27FC236}">
                      <a16:creationId xmlns:a16="http://schemas.microsoft.com/office/drawing/2014/main" id="{8F3FE73D-1AB4-4B38-B113-80BDC3B7444E}"/>
                    </a:ext>
                  </a:extLst>
                </p14:cNvPr>
                <p14:cNvContentPartPr/>
                <p14:nvPr/>
              </p14:nvContentPartPr>
              <p14:xfrm>
                <a:off x="4270972" y="2569342"/>
                <a:ext cx="123120" cy="212760"/>
              </p14:xfrm>
            </p:contentPart>
          </mc:Choice>
          <mc:Fallback xmlns="">
            <p:pic>
              <p:nvPicPr>
                <p:cNvPr id="104" name="Ink 103">
                  <a:extLst>
                    <a:ext uri="{FF2B5EF4-FFF2-40B4-BE49-F238E27FC236}">
                      <a16:creationId xmlns:a16="http://schemas.microsoft.com/office/drawing/2014/main" id="{8F3FE73D-1AB4-4B38-B113-80BDC3B7444E}"/>
                    </a:ext>
                  </a:extLst>
                </p:cNvPr>
                <p:cNvPicPr/>
                <p:nvPr/>
              </p:nvPicPr>
              <p:blipFill>
                <a:blip r:embed="rId254"/>
                <a:stretch>
                  <a:fillRect/>
                </a:stretch>
              </p:blipFill>
              <p:spPr>
                <a:xfrm>
                  <a:off x="4261972" y="2560702"/>
                  <a:ext cx="140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05" name="Ink 104">
                  <a:extLst>
                    <a:ext uri="{FF2B5EF4-FFF2-40B4-BE49-F238E27FC236}">
                      <a16:creationId xmlns:a16="http://schemas.microsoft.com/office/drawing/2014/main" id="{0087E79F-7D2B-44BB-2EBA-89820F68ACDA}"/>
                    </a:ext>
                  </a:extLst>
                </p14:cNvPr>
                <p14:cNvContentPartPr/>
                <p14:nvPr/>
              </p14:nvContentPartPr>
              <p14:xfrm>
                <a:off x="4448452" y="2555662"/>
                <a:ext cx="167760" cy="210240"/>
              </p14:xfrm>
            </p:contentPart>
          </mc:Choice>
          <mc:Fallback xmlns="">
            <p:pic>
              <p:nvPicPr>
                <p:cNvPr id="105" name="Ink 104">
                  <a:extLst>
                    <a:ext uri="{FF2B5EF4-FFF2-40B4-BE49-F238E27FC236}">
                      <a16:creationId xmlns:a16="http://schemas.microsoft.com/office/drawing/2014/main" id="{0087E79F-7D2B-44BB-2EBA-89820F68ACDA}"/>
                    </a:ext>
                  </a:extLst>
                </p:cNvPr>
                <p:cNvPicPr/>
                <p:nvPr/>
              </p:nvPicPr>
              <p:blipFill>
                <a:blip r:embed="rId256"/>
                <a:stretch>
                  <a:fillRect/>
                </a:stretch>
              </p:blipFill>
              <p:spPr>
                <a:xfrm>
                  <a:off x="4439812" y="2547022"/>
                  <a:ext cx="185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6" name="Ink 105">
                  <a:extLst>
                    <a:ext uri="{FF2B5EF4-FFF2-40B4-BE49-F238E27FC236}">
                      <a16:creationId xmlns:a16="http://schemas.microsoft.com/office/drawing/2014/main" id="{E40B84E2-BF85-3052-F56A-4913D54BDC1A}"/>
                    </a:ext>
                  </a:extLst>
                </p14:cNvPr>
                <p14:cNvContentPartPr/>
                <p14:nvPr/>
              </p14:nvContentPartPr>
              <p14:xfrm>
                <a:off x="4669852" y="2525782"/>
                <a:ext cx="160200" cy="262440"/>
              </p14:xfrm>
            </p:contentPart>
          </mc:Choice>
          <mc:Fallback xmlns="">
            <p:pic>
              <p:nvPicPr>
                <p:cNvPr id="106" name="Ink 105">
                  <a:extLst>
                    <a:ext uri="{FF2B5EF4-FFF2-40B4-BE49-F238E27FC236}">
                      <a16:creationId xmlns:a16="http://schemas.microsoft.com/office/drawing/2014/main" id="{E40B84E2-BF85-3052-F56A-4913D54BDC1A}"/>
                    </a:ext>
                  </a:extLst>
                </p:cNvPr>
                <p:cNvPicPr/>
                <p:nvPr/>
              </p:nvPicPr>
              <p:blipFill>
                <a:blip r:embed="rId258"/>
                <a:stretch>
                  <a:fillRect/>
                </a:stretch>
              </p:blipFill>
              <p:spPr>
                <a:xfrm>
                  <a:off x="4661212" y="2516782"/>
                  <a:ext cx="177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25" name="Ink 124">
                  <a:extLst>
                    <a:ext uri="{FF2B5EF4-FFF2-40B4-BE49-F238E27FC236}">
                      <a16:creationId xmlns:a16="http://schemas.microsoft.com/office/drawing/2014/main" id="{19435AF6-D555-752C-B051-DED8ED25953E}"/>
                    </a:ext>
                  </a:extLst>
                </p14:cNvPr>
                <p14:cNvContentPartPr/>
                <p14:nvPr/>
              </p14:nvContentPartPr>
              <p14:xfrm>
                <a:off x="3515692" y="3405622"/>
                <a:ext cx="375840" cy="182880"/>
              </p14:xfrm>
            </p:contentPart>
          </mc:Choice>
          <mc:Fallback xmlns="">
            <p:pic>
              <p:nvPicPr>
                <p:cNvPr id="125" name="Ink 124">
                  <a:extLst>
                    <a:ext uri="{FF2B5EF4-FFF2-40B4-BE49-F238E27FC236}">
                      <a16:creationId xmlns:a16="http://schemas.microsoft.com/office/drawing/2014/main" id="{19435AF6-D555-752C-B051-DED8ED25953E}"/>
                    </a:ext>
                  </a:extLst>
                </p:cNvPr>
                <p:cNvPicPr/>
                <p:nvPr/>
              </p:nvPicPr>
              <p:blipFill>
                <a:blip r:embed="rId260"/>
                <a:stretch>
                  <a:fillRect/>
                </a:stretch>
              </p:blipFill>
              <p:spPr>
                <a:xfrm>
                  <a:off x="3506692" y="3396622"/>
                  <a:ext cx="393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26" name="Ink 125">
                  <a:extLst>
                    <a:ext uri="{FF2B5EF4-FFF2-40B4-BE49-F238E27FC236}">
                      <a16:creationId xmlns:a16="http://schemas.microsoft.com/office/drawing/2014/main" id="{6CD4A7D8-580E-6E3D-E388-358076F843C7}"/>
                    </a:ext>
                  </a:extLst>
                </p14:cNvPr>
                <p14:cNvContentPartPr/>
                <p14:nvPr/>
              </p14:nvContentPartPr>
              <p14:xfrm>
                <a:off x="4042372" y="3564022"/>
                <a:ext cx="163080" cy="165600"/>
              </p14:xfrm>
            </p:contentPart>
          </mc:Choice>
          <mc:Fallback xmlns="">
            <p:pic>
              <p:nvPicPr>
                <p:cNvPr id="126" name="Ink 125">
                  <a:extLst>
                    <a:ext uri="{FF2B5EF4-FFF2-40B4-BE49-F238E27FC236}">
                      <a16:creationId xmlns:a16="http://schemas.microsoft.com/office/drawing/2014/main" id="{6CD4A7D8-580E-6E3D-E388-358076F843C7}"/>
                    </a:ext>
                  </a:extLst>
                </p:cNvPr>
                <p:cNvPicPr/>
                <p:nvPr/>
              </p:nvPicPr>
              <p:blipFill>
                <a:blip r:embed="rId262"/>
                <a:stretch>
                  <a:fillRect/>
                </a:stretch>
              </p:blipFill>
              <p:spPr>
                <a:xfrm>
                  <a:off x="4033732" y="3555022"/>
                  <a:ext cx="180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27" name="Ink 126">
                  <a:extLst>
                    <a:ext uri="{FF2B5EF4-FFF2-40B4-BE49-F238E27FC236}">
                      <a16:creationId xmlns:a16="http://schemas.microsoft.com/office/drawing/2014/main" id="{E858982B-F0D3-D10E-B0AE-C22F813A6AC9}"/>
                    </a:ext>
                  </a:extLst>
                </p14:cNvPr>
                <p14:cNvContentPartPr/>
                <p14:nvPr/>
              </p14:nvContentPartPr>
              <p14:xfrm>
                <a:off x="4071172" y="3547102"/>
                <a:ext cx="120600" cy="213840"/>
              </p14:xfrm>
            </p:contentPart>
          </mc:Choice>
          <mc:Fallback xmlns="">
            <p:pic>
              <p:nvPicPr>
                <p:cNvPr id="127" name="Ink 126">
                  <a:extLst>
                    <a:ext uri="{FF2B5EF4-FFF2-40B4-BE49-F238E27FC236}">
                      <a16:creationId xmlns:a16="http://schemas.microsoft.com/office/drawing/2014/main" id="{E858982B-F0D3-D10E-B0AE-C22F813A6AC9}"/>
                    </a:ext>
                  </a:extLst>
                </p:cNvPr>
                <p:cNvPicPr/>
                <p:nvPr/>
              </p:nvPicPr>
              <p:blipFill>
                <a:blip r:embed="rId264"/>
                <a:stretch>
                  <a:fillRect/>
                </a:stretch>
              </p:blipFill>
              <p:spPr>
                <a:xfrm>
                  <a:off x="4062172" y="3538102"/>
                  <a:ext cx="138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28" name="Ink 127">
                  <a:extLst>
                    <a:ext uri="{FF2B5EF4-FFF2-40B4-BE49-F238E27FC236}">
                      <a16:creationId xmlns:a16="http://schemas.microsoft.com/office/drawing/2014/main" id="{C02ECAC9-675D-EBB9-A324-8B3AD0132DA0}"/>
                    </a:ext>
                  </a:extLst>
                </p14:cNvPr>
                <p14:cNvContentPartPr/>
                <p14:nvPr/>
              </p14:nvContentPartPr>
              <p14:xfrm>
                <a:off x="4307692" y="3582022"/>
                <a:ext cx="135360" cy="209160"/>
              </p14:xfrm>
            </p:contentPart>
          </mc:Choice>
          <mc:Fallback xmlns="">
            <p:pic>
              <p:nvPicPr>
                <p:cNvPr id="128" name="Ink 127">
                  <a:extLst>
                    <a:ext uri="{FF2B5EF4-FFF2-40B4-BE49-F238E27FC236}">
                      <a16:creationId xmlns:a16="http://schemas.microsoft.com/office/drawing/2014/main" id="{C02ECAC9-675D-EBB9-A324-8B3AD0132DA0}"/>
                    </a:ext>
                  </a:extLst>
                </p:cNvPr>
                <p:cNvPicPr/>
                <p:nvPr/>
              </p:nvPicPr>
              <p:blipFill>
                <a:blip r:embed="rId266"/>
                <a:stretch>
                  <a:fillRect/>
                </a:stretch>
              </p:blipFill>
              <p:spPr>
                <a:xfrm>
                  <a:off x="4299052" y="3573382"/>
                  <a:ext cx="153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29" name="Ink 128">
                  <a:extLst>
                    <a:ext uri="{FF2B5EF4-FFF2-40B4-BE49-F238E27FC236}">
                      <a16:creationId xmlns:a16="http://schemas.microsoft.com/office/drawing/2014/main" id="{9ACF1B0F-9054-FEF3-753F-4D98527C5333}"/>
                    </a:ext>
                  </a:extLst>
                </p14:cNvPr>
                <p14:cNvContentPartPr/>
                <p14:nvPr/>
              </p14:nvContentPartPr>
              <p14:xfrm>
                <a:off x="4353412" y="3688942"/>
                <a:ext cx="113040" cy="36000"/>
              </p14:xfrm>
            </p:contentPart>
          </mc:Choice>
          <mc:Fallback xmlns="">
            <p:pic>
              <p:nvPicPr>
                <p:cNvPr id="129" name="Ink 128">
                  <a:extLst>
                    <a:ext uri="{FF2B5EF4-FFF2-40B4-BE49-F238E27FC236}">
                      <a16:creationId xmlns:a16="http://schemas.microsoft.com/office/drawing/2014/main" id="{9ACF1B0F-9054-FEF3-753F-4D98527C5333}"/>
                    </a:ext>
                  </a:extLst>
                </p:cNvPr>
                <p:cNvPicPr/>
                <p:nvPr/>
              </p:nvPicPr>
              <p:blipFill>
                <a:blip r:embed="rId268"/>
                <a:stretch>
                  <a:fillRect/>
                </a:stretch>
              </p:blipFill>
              <p:spPr>
                <a:xfrm>
                  <a:off x="4344412" y="3680302"/>
                  <a:ext cx="130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9" name="Ink 158">
                  <a:extLst>
                    <a:ext uri="{FF2B5EF4-FFF2-40B4-BE49-F238E27FC236}">
                      <a16:creationId xmlns:a16="http://schemas.microsoft.com/office/drawing/2014/main" id="{149725AF-8B19-BC2F-1C6E-45045ADD516B}"/>
                    </a:ext>
                  </a:extLst>
                </p14:cNvPr>
                <p14:cNvContentPartPr/>
                <p14:nvPr/>
              </p14:nvContentPartPr>
              <p14:xfrm>
                <a:off x="2362612" y="3449902"/>
                <a:ext cx="379080" cy="313560"/>
              </p14:xfrm>
            </p:contentPart>
          </mc:Choice>
          <mc:Fallback xmlns="">
            <p:pic>
              <p:nvPicPr>
                <p:cNvPr id="159" name="Ink 158">
                  <a:extLst>
                    <a:ext uri="{FF2B5EF4-FFF2-40B4-BE49-F238E27FC236}">
                      <a16:creationId xmlns:a16="http://schemas.microsoft.com/office/drawing/2014/main" id="{149725AF-8B19-BC2F-1C6E-45045ADD516B}"/>
                    </a:ext>
                  </a:extLst>
                </p:cNvPr>
                <p:cNvPicPr/>
                <p:nvPr/>
              </p:nvPicPr>
              <p:blipFill>
                <a:blip r:embed="rId270"/>
                <a:stretch>
                  <a:fillRect/>
                </a:stretch>
              </p:blipFill>
              <p:spPr>
                <a:xfrm>
                  <a:off x="2353612" y="3440902"/>
                  <a:ext cx="396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0" name="Ink 159">
                  <a:extLst>
                    <a:ext uri="{FF2B5EF4-FFF2-40B4-BE49-F238E27FC236}">
                      <a16:creationId xmlns:a16="http://schemas.microsoft.com/office/drawing/2014/main" id="{4FCE6F04-1943-7948-71E3-D4B5B72D0947}"/>
                    </a:ext>
                  </a:extLst>
                </p14:cNvPr>
                <p14:cNvContentPartPr/>
                <p14:nvPr/>
              </p14:nvContentPartPr>
              <p14:xfrm>
                <a:off x="2626492" y="3370342"/>
                <a:ext cx="175680" cy="125280"/>
              </p14:xfrm>
            </p:contentPart>
          </mc:Choice>
          <mc:Fallback xmlns="">
            <p:pic>
              <p:nvPicPr>
                <p:cNvPr id="160" name="Ink 159">
                  <a:extLst>
                    <a:ext uri="{FF2B5EF4-FFF2-40B4-BE49-F238E27FC236}">
                      <a16:creationId xmlns:a16="http://schemas.microsoft.com/office/drawing/2014/main" id="{4FCE6F04-1943-7948-71E3-D4B5B72D0947}"/>
                    </a:ext>
                  </a:extLst>
                </p:cNvPr>
                <p:cNvPicPr/>
                <p:nvPr/>
              </p:nvPicPr>
              <p:blipFill>
                <a:blip r:embed="rId272"/>
                <a:stretch>
                  <a:fillRect/>
                </a:stretch>
              </p:blipFill>
              <p:spPr>
                <a:xfrm>
                  <a:off x="2617492" y="3361702"/>
                  <a:ext cx="193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1" name="Ink 160">
                  <a:extLst>
                    <a:ext uri="{FF2B5EF4-FFF2-40B4-BE49-F238E27FC236}">
                      <a16:creationId xmlns:a16="http://schemas.microsoft.com/office/drawing/2014/main" id="{D2B15934-8994-B8C4-7922-E210F759E8E1}"/>
                    </a:ext>
                  </a:extLst>
                </p14:cNvPr>
                <p14:cNvContentPartPr/>
                <p14:nvPr/>
              </p14:nvContentPartPr>
              <p14:xfrm>
                <a:off x="2810452" y="3586342"/>
                <a:ext cx="231840" cy="298440"/>
              </p14:xfrm>
            </p:contentPart>
          </mc:Choice>
          <mc:Fallback xmlns="">
            <p:pic>
              <p:nvPicPr>
                <p:cNvPr id="161" name="Ink 160">
                  <a:extLst>
                    <a:ext uri="{FF2B5EF4-FFF2-40B4-BE49-F238E27FC236}">
                      <a16:creationId xmlns:a16="http://schemas.microsoft.com/office/drawing/2014/main" id="{D2B15934-8994-B8C4-7922-E210F759E8E1}"/>
                    </a:ext>
                  </a:extLst>
                </p:cNvPr>
                <p:cNvPicPr/>
                <p:nvPr/>
              </p:nvPicPr>
              <p:blipFill>
                <a:blip r:embed="rId274"/>
                <a:stretch>
                  <a:fillRect/>
                </a:stretch>
              </p:blipFill>
              <p:spPr>
                <a:xfrm>
                  <a:off x="2801452" y="3577702"/>
                  <a:ext cx="2494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2" name="Ink 161">
                  <a:extLst>
                    <a:ext uri="{FF2B5EF4-FFF2-40B4-BE49-F238E27FC236}">
                      <a16:creationId xmlns:a16="http://schemas.microsoft.com/office/drawing/2014/main" id="{6DF0EE3B-9074-6975-1502-21D86E4EF467}"/>
                    </a:ext>
                  </a:extLst>
                </p14:cNvPr>
                <p14:cNvContentPartPr/>
                <p14:nvPr/>
              </p14:nvContentPartPr>
              <p14:xfrm>
                <a:off x="2945452" y="3476542"/>
                <a:ext cx="155880" cy="131760"/>
              </p14:xfrm>
            </p:contentPart>
          </mc:Choice>
          <mc:Fallback xmlns="">
            <p:pic>
              <p:nvPicPr>
                <p:cNvPr id="162" name="Ink 161">
                  <a:extLst>
                    <a:ext uri="{FF2B5EF4-FFF2-40B4-BE49-F238E27FC236}">
                      <a16:creationId xmlns:a16="http://schemas.microsoft.com/office/drawing/2014/main" id="{6DF0EE3B-9074-6975-1502-21D86E4EF467}"/>
                    </a:ext>
                  </a:extLst>
                </p:cNvPr>
                <p:cNvPicPr/>
                <p:nvPr/>
              </p:nvPicPr>
              <p:blipFill>
                <a:blip r:embed="rId276"/>
                <a:stretch>
                  <a:fillRect/>
                </a:stretch>
              </p:blipFill>
              <p:spPr>
                <a:xfrm>
                  <a:off x="2936452" y="3467902"/>
                  <a:ext cx="173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51" name="Ink 250">
                  <a:extLst>
                    <a:ext uri="{FF2B5EF4-FFF2-40B4-BE49-F238E27FC236}">
                      <a16:creationId xmlns:a16="http://schemas.microsoft.com/office/drawing/2014/main" id="{7C1034A3-C6A8-DDF3-7A84-8E9647586C6E}"/>
                    </a:ext>
                  </a:extLst>
                </p14:cNvPr>
                <p14:cNvContentPartPr/>
                <p14:nvPr/>
              </p14:nvContentPartPr>
              <p14:xfrm>
                <a:off x="3504172" y="4251982"/>
                <a:ext cx="377640" cy="122040"/>
              </p14:xfrm>
            </p:contentPart>
          </mc:Choice>
          <mc:Fallback xmlns="">
            <p:pic>
              <p:nvPicPr>
                <p:cNvPr id="251" name="Ink 250">
                  <a:extLst>
                    <a:ext uri="{FF2B5EF4-FFF2-40B4-BE49-F238E27FC236}">
                      <a16:creationId xmlns:a16="http://schemas.microsoft.com/office/drawing/2014/main" id="{7C1034A3-C6A8-DDF3-7A84-8E9647586C6E}"/>
                    </a:ext>
                  </a:extLst>
                </p:cNvPr>
                <p:cNvPicPr/>
                <p:nvPr/>
              </p:nvPicPr>
              <p:blipFill>
                <a:blip r:embed="rId278"/>
                <a:stretch>
                  <a:fillRect/>
                </a:stretch>
              </p:blipFill>
              <p:spPr>
                <a:xfrm>
                  <a:off x="3495172" y="4243342"/>
                  <a:ext cx="395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52" name="Ink 251">
                  <a:extLst>
                    <a:ext uri="{FF2B5EF4-FFF2-40B4-BE49-F238E27FC236}">
                      <a16:creationId xmlns:a16="http://schemas.microsoft.com/office/drawing/2014/main" id="{B57B1906-8BDB-C834-2FCE-DF687FE6E58C}"/>
                    </a:ext>
                  </a:extLst>
                </p14:cNvPr>
                <p14:cNvContentPartPr/>
                <p14:nvPr/>
              </p14:nvContentPartPr>
              <p14:xfrm>
                <a:off x="3278812" y="4051102"/>
                <a:ext cx="770760" cy="613440"/>
              </p14:xfrm>
            </p:contentPart>
          </mc:Choice>
          <mc:Fallback xmlns="">
            <p:pic>
              <p:nvPicPr>
                <p:cNvPr id="252" name="Ink 251">
                  <a:extLst>
                    <a:ext uri="{FF2B5EF4-FFF2-40B4-BE49-F238E27FC236}">
                      <a16:creationId xmlns:a16="http://schemas.microsoft.com/office/drawing/2014/main" id="{B57B1906-8BDB-C834-2FCE-DF687FE6E58C}"/>
                    </a:ext>
                  </a:extLst>
                </p:cNvPr>
                <p:cNvPicPr/>
                <p:nvPr/>
              </p:nvPicPr>
              <p:blipFill>
                <a:blip r:embed="rId280"/>
                <a:stretch>
                  <a:fillRect/>
                </a:stretch>
              </p:blipFill>
              <p:spPr>
                <a:xfrm>
                  <a:off x="3269812" y="4042462"/>
                  <a:ext cx="78840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53" name="Ink 252">
                  <a:extLst>
                    <a:ext uri="{FF2B5EF4-FFF2-40B4-BE49-F238E27FC236}">
                      <a16:creationId xmlns:a16="http://schemas.microsoft.com/office/drawing/2014/main" id="{D2C3A528-5BD5-65AF-9BDD-C56A7BAC3164}"/>
                    </a:ext>
                  </a:extLst>
                </p14:cNvPr>
                <p14:cNvContentPartPr/>
                <p14:nvPr/>
              </p14:nvContentPartPr>
              <p14:xfrm>
                <a:off x="3988732" y="4546462"/>
                <a:ext cx="273960" cy="144720"/>
              </p14:xfrm>
            </p:contentPart>
          </mc:Choice>
          <mc:Fallback xmlns="">
            <p:pic>
              <p:nvPicPr>
                <p:cNvPr id="253" name="Ink 252">
                  <a:extLst>
                    <a:ext uri="{FF2B5EF4-FFF2-40B4-BE49-F238E27FC236}">
                      <a16:creationId xmlns:a16="http://schemas.microsoft.com/office/drawing/2014/main" id="{D2C3A528-5BD5-65AF-9BDD-C56A7BAC3164}"/>
                    </a:ext>
                  </a:extLst>
                </p:cNvPr>
                <p:cNvPicPr/>
                <p:nvPr/>
              </p:nvPicPr>
              <p:blipFill>
                <a:blip r:embed="rId282"/>
                <a:stretch>
                  <a:fillRect/>
                </a:stretch>
              </p:blipFill>
              <p:spPr>
                <a:xfrm>
                  <a:off x="3979732" y="4537462"/>
                  <a:ext cx="291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54" name="Ink 253">
                  <a:extLst>
                    <a:ext uri="{FF2B5EF4-FFF2-40B4-BE49-F238E27FC236}">
                      <a16:creationId xmlns:a16="http://schemas.microsoft.com/office/drawing/2014/main" id="{BF83BDF9-CF13-23C7-123B-D5367D4A1D12}"/>
                    </a:ext>
                  </a:extLst>
                </p14:cNvPr>
                <p14:cNvContentPartPr/>
                <p14:nvPr/>
              </p14:nvContentPartPr>
              <p14:xfrm>
                <a:off x="3658612" y="4339462"/>
                <a:ext cx="975240" cy="637200"/>
              </p14:xfrm>
            </p:contentPart>
          </mc:Choice>
          <mc:Fallback xmlns="">
            <p:pic>
              <p:nvPicPr>
                <p:cNvPr id="254" name="Ink 253">
                  <a:extLst>
                    <a:ext uri="{FF2B5EF4-FFF2-40B4-BE49-F238E27FC236}">
                      <a16:creationId xmlns:a16="http://schemas.microsoft.com/office/drawing/2014/main" id="{BF83BDF9-CF13-23C7-123B-D5367D4A1D12}"/>
                    </a:ext>
                  </a:extLst>
                </p:cNvPr>
                <p:cNvPicPr/>
                <p:nvPr/>
              </p:nvPicPr>
              <p:blipFill>
                <a:blip r:embed="rId284"/>
                <a:stretch>
                  <a:fillRect/>
                </a:stretch>
              </p:blipFill>
              <p:spPr>
                <a:xfrm>
                  <a:off x="3649972" y="4330462"/>
                  <a:ext cx="99288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56" name="Ink 255">
                  <a:extLst>
                    <a:ext uri="{FF2B5EF4-FFF2-40B4-BE49-F238E27FC236}">
                      <a16:creationId xmlns:a16="http://schemas.microsoft.com/office/drawing/2014/main" id="{F3DDB574-0D63-2AD1-9D58-CD808876B02F}"/>
                    </a:ext>
                  </a:extLst>
                </p14:cNvPr>
                <p14:cNvContentPartPr/>
                <p14:nvPr/>
              </p14:nvContentPartPr>
              <p14:xfrm>
                <a:off x="4191412" y="4034542"/>
                <a:ext cx="220320" cy="177120"/>
              </p14:xfrm>
            </p:contentPart>
          </mc:Choice>
          <mc:Fallback xmlns="">
            <p:pic>
              <p:nvPicPr>
                <p:cNvPr id="256" name="Ink 255">
                  <a:extLst>
                    <a:ext uri="{FF2B5EF4-FFF2-40B4-BE49-F238E27FC236}">
                      <a16:creationId xmlns:a16="http://schemas.microsoft.com/office/drawing/2014/main" id="{F3DDB574-0D63-2AD1-9D58-CD808876B02F}"/>
                    </a:ext>
                  </a:extLst>
                </p:cNvPr>
                <p:cNvPicPr/>
                <p:nvPr/>
              </p:nvPicPr>
              <p:blipFill>
                <a:blip r:embed="rId286"/>
                <a:stretch>
                  <a:fillRect/>
                </a:stretch>
              </p:blipFill>
              <p:spPr>
                <a:xfrm>
                  <a:off x="4182412" y="4025542"/>
                  <a:ext cx="237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57" name="Ink 256">
                  <a:extLst>
                    <a:ext uri="{FF2B5EF4-FFF2-40B4-BE49-F238E27FC236}">
                      <a16:creationId xmlns:a16="http://schemas.microsoft.com/office/drawing/2014/main" id="{56E5F9E8-6E53-A5A9-30B7-C6453E98FE5D}"/>
                    </a:ext>
                  </a:extLst>
                </p14:cNvPr>
                <p14:cNvContentPartPr/>
                <p14:nvPr/>
              </p14:nvContentPartPr>
              <p14:xfrm>
                <a:off x="4018252" y="3863902"/>
                <a:ext cx="569880" cy="493200"/>
              </p14:xfrm>
            </p:contentPart>
          </mc:Choice>
          <mc:Fallback xmlns="">
            <p:pic>
              <p:nvPicPr>
                <p:cNvPr id="257" name="Ink 256">
                  <a:extLst>
                    <a:ext uri="{FF2B5EF4-FFF2-40B4-BE49-F238E27FC236}">
                      <a16:creationId xmlns:a16="http://schemas.microsoft.com/office/drawing/2014/main" id="{56E5F9E8-6E53-A5A9-30B7-C6453E98FE5D}"/>
                    </a:ext>
                  </a:extLst>
                </p:cNvPr>
                <p:cNvPicPr/>
                <p:nvPr/>
              </p:nvPicPr>
              <p:blipFill>
                <a:blip r:embed="rId288"/>
                <a:stretch>
                  <a:fillRect/>
                </a:stretch>
              </p:blipFill>
              <p:spPr>
                <a:xfrm>
                  <a:off x="4009612" y="3855262"/>
                  <a:ext cx="58752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59" name="Ink 258">
                  <a:extLst>
                    <a:ext uri="{FF2B5EF4-FFF2-40B4-BE49-F238E27FC236}">
                      <a16:creationId xmlns:a16="http://schemas.microsoft.com/office/drawing/2014/main" id="{22C77D90-D4D2-9888-A2E1-BB1DD74BB701}"/>
                    </a:ext>
                  </a:extLst>
                </p14:cNvPr>
                <p14:cNvContentPartPr/>
                <p14:nvPr/>
              </p14:nvContentPartPr>
              <p14:xfrm>
                <a:off x="5066932" y="5420182"/>
                <a:ext cx="290520" cy="417600"/>
              </p14:xfrm>
            </p:contentPart>
          </mc:Choice>
          <mc:Fallback xmlns="">
            <p:pic>
              <p:nvPicPr>
                <p:cNvPr id="259" name="Ink 258">
                  <a:extLst>
                    <a:ext uri="{FF2B5EF4-FFF2-40B4-BE49-F238E27FC236}">
                      <a16:creationId xmlns:a16="http://schemas.microsoft.com/office/drawing/2014/main" id="{22C77D90-D4D2-9888-A2E1-BB1DD74BB701}"/>
                    </a:ext>
                  </a:extLst>
                </p:cNvPr>
                <p:cNvPicPr/>
                <p:nvPr/>
              </p:nvPicPr>
              <p:blipFill>
                <a:blip r:embed="rId290"/>
                <a:stretch>
                  <a:fillRect/>
                </a:stretch>
              </p:blipFill>
              <p:spPr>
                <a:xfrm>
                  <a:off x="5058292" y="5411542"/>
                  <a:ext cx="3081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60" name="Ink 259">
                  <a:extLst>
                    <a:ext uri="{FF2B5EF4-FFF2-40B4-BE49-F238E27FC236}">
                      <a16:creationId xmlns:a16="http://schemas.microsoft.com/office/drawing/2014/main" id="{BB2F4844-11CD-3D0D-73C3-3E42D340821A}"/>
                    </a:ext>
                  </a:extLst>
                </p14:cNvPr>
                <p14:cNvContentPartPr/>
                <p14:nvPr/>
              </p14:nvContentPartPr>
              <p14:xfrm>
                <a:off x="5386612" y="5511982"/>
                <a:ext cx="200520" cy="292680"/>
              </p14:xfrm>
            </p:contentPart>
          </mc:Choice>
          <mc:Fallback xmlns="">
            <p:pic>
              <p:nvPicPr>
                <p:cNvPr id="260" name="Ink 259">
                  <a:extLst>
                    <a:ext uri="{FF2B5EF4-FFF2-40B4-BE49-F238E27FC236}">
                      <a16:creationId xmlns:a16="http://schemas.microsoft.com/office/drawing/2014/main" id="{BB2F4844-11CD-3D0D-73C3-3E42D340821A}"/>
                    </a:ext>
                  </a:extLst>
                </p:cNvPr>
                <p:cNvPicPr/>
                <p:nvPr/>
              </p:nvPicPr>
              <p:blipFill>
                <a:blip r:embed="rId292"/>
                <a:stretch>
                  <a:fillRect/>
                </a:stretch>
              </p:blipFill>
              <p:spPr>
                <a:xfrm>
                  <a:off x="5377612" y="5502982"/>
                  <a:ext cx="2181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61" name="Ink 260">
                  <a:extLst>
                    <a:ext uri="{FF2B5EF4-FFF2-40B4-BE49-F238E27FC236}">
                      <a16:creationId xmlns:a16="http://schemas.microsoft.com/office/drawing/2014/main" id="{FAE3267A-4AFF-3E86-7C7B-5B6168A4A8F1}"/>
                    </a:ext>
                  </a:extLst>
                </p14:cNvPr>
                <p14:cNvContentPartPr/>
                <p14:nvPr/>
              </p14:nvContentPartPr>
              <p14:xfrm>
                <a:off x="5648692" y="5562742"/>
                <a:ext cx="366480" cy="267120"/>
              </p14:xfrm>
            </p:contentPart>
          </mc:Choice>
          <mc:Fallback xmlns="">
            <p:pic>
              <p:nvPicPr>
                <p:cNvPr id="261" name="Ink 260">
                  <a:extLst>
                    <a:ext uri="{FF2B5EF4-FFF2-40B4-BE49-F238E27FC236}">
                      <a16:creationId xmlns:a16="http://schemas.microsoft.com/office/drawing/2014/main" id="{FAE3267A-4AFF-3E86-7C7B-5B6168A4A8F1}"/>
                    </a:ext>
                  </a:extLst>
                </p:cNvPr>
                <p:cNvPicPr/>
                <p:nvPr/>
              </p:nvPicPr>
              <p:blipFill>
                <a:blip r:embed="rId294"/>
                <a:stretch>
                  <a:fillRect/>
                </a:stretch>
              </p:blipFill>
              <p:spPr>
                <a:xfrm>
                  <a:off x="5640052" y="5554102"/>
                  <a:ext cx="384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62" name="Ink 261">
                  <a:extLst>
                    <a:ext uri="{FF2B5EF4-FFF2-40B4-BE49-F238E27FC236}">
                      <a16:creationId xmlns:a16="http://schemas.microsoft.com/office/drawing/2014/main" id="{2721090A-588F-C353-7EBF-C6DBB2C913A2}"/>
                    </a:ext>
                  </a:extLst>
                </p14:cNvPr>
                <p14:cNvContentPartPr/>
                <p14:nvPr/>
              </p14:nvContentPartPr>
              <p14:xfrm>
                <a:off x="4940932" y="5143342"/>
                <a:ext cx="1479960" cy="992520"/>
              </p14:xfrm>
            </p:contentPart>
          </mc:Choice>
          <mc:Fallback xmlns="">
            <p:pic>
              <p:nvPicPr>
                <p:cNvPr id="262" name="Ink 261">
                  <a:extLst>
                    <a:ext uri="{FF2B5EF4-FFF2-40B4-BE49-F238E27FC236}">
                      <a16:creationId xmlns:a16="http://schemas.microsoft.com/office/drawing/2014/main" id="{2721090A-588F-C353-7EBF-C6DBB2C913A2}"/>
                    </a:ext>
                  </a:extLst>
                </p:cNvPr>
                <p:cNvPicPr/>
                <p:nvPr/>
              </p:nvPicPr>
              <p:blipFill>
                <a:blip r:embed="rId296"/>
                <a:stretch>
                  <a:fillRect/>
                </a:stretch>
              </p:blipFill>
              <p:spPr>
                <a:xfrm>
                  <a:off x="4932292" y="5134342"/>
                  <a:ext cx="149760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64" name="Ink 263">
                  <a:extLst>
                    <a:ext uri="{FF2B5EF4-FFF2-40B4-BE49-F238E27FC236}">
                      <a16:creationId xmlns:a16="http://schemas.microsoft.com/office/drawing/2014/main" id="{BC09E2B3-0956-722D-0B3D-036CF201CB69}"/>
                    </a:ext>
                  </a:extLst>
                </p14:cNvPr>
                <p14:cNvContentPartPr/>
                <p14:nvPr/>
              </p14:nvContentPartPr>
              <p14:xfrm>
                <a:off x="6832372" y="5420542"/>
                <a:ext cx="396000" cy="431280"/>
              </p14:xfrm>
            </p:contentPart>
          </mc:Choice>
          <mc:Fallback xmlns="">
            <p:pic>
              <p:nvPicPr>
                <p:cNvPr id="264" name="Ink 263">
                  <a:extLst>
                    <a:ext uri="{FF2B5EF4-FFF2-40B4-BE49-F238E27FC236}">
                      <a16:creationId xmlns:a16="http://schemas.microsoft.com/office/drawing/2014/main" id="{BC09E2B3-0956-722D-0B3D-036CF201CB69}"/>
                    </a:ext>
                  </a:extLst>
                </p:cNvPr>
                <p:cNvPicPr/>
                <p:nvPr/>
              </p:nvPicPr>
              <p:blipFill>
                <a:blip r:embed="rId298"/>
                <a:stretch>
                  <a:fillRect/>
                </a:stretch>
              </p:blipFill>
              <p:spPr>
                <a:xfrm>
                  <a:off x="6823372" y="5411902"/>
                  <a:ext cx="4136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65" name="Ink 264">
                  <a:extLst>
                    <a:ext uri="{FF2B5EF4-FFF2-40B4-BE49-F238E27FC236}">
                      <a16:creationId xmlns:a16="http://schemas.microsoft.com/office/drawing/2014/main" id="{C1A8A2EB-C76D-9A01-CA78-6D7BE6394AB2}"/>
                    </a:ext>
                  </a:extLst>
                </p14:cNvPr>
                <p14:cNvContentPartPr/>
                <p14:nvPr/>
              </p14:nvContentPartPr>
              <p14:xfrm>
                <a:off x="7326652" y="5542582"/>
                <a:ext cx="90000" cy="160560"/>
              </p14:xfrm>
            </p:contentPart>
          </mc:Choice>
          <mc:Fallback xmlns="">
            <p:pic>
              <p:nvPicPr>
                <p:cNvPr id="265" name="Ink 264">
                  <a:extLst>
                    <a:ext uri="{FF2B5EF4-FFF2-40B4-BE49-F238E27FC236}">
                      <a16:creationId xmlns:a16="http://schemas.microsoft.com/office/drawing/2014/main" id="{C1A8A2EB-C76D-9A01-CA78-6D7BE6394AB2}"/>
                    </a:ext>
                  </a:extLst>
                </p:cNvPr>
                <p:cNvPicPr/>
                <p:nvPr/>
              </p:nvPicPr>
              <p:blipFill>
                <a:blip r:embed="rId300"/>
                <a:stretch>
                  <a:fillRect/>
                </a:stretch>
              </p:blipFill>
              <p:spPr>
                <a:xfrm>
                  <a:off x="7317652" y="5533942"/>
                  <a:ext cx="107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66" name="Ink 265">
                  <a:extLst>
                    <a:ext uri="{FF2B5EF4-FFF2-40B4-BE49-F238E27FC236}">
                      <a16:creationId xmlns:a16="http://schemas.microsoft.com/office/drawing/2014/main" id="{FAFFF977-32A3-12E8-5D6B-9AA852084127}"/>
                    </a:ext>
                  </a:extLst>
                </p14:cNvPr>
                <p14:cNvContentPartPr/>
                <p14:nvPr/>
              </p14:nvContentPartPr>
              <p14:xfrm>
                <a:off x="7302892" y="5446822"/>
                <a:ext cx="135720" cy="291240"/>
              </p14:xfrm>
            </p:contentPart>
          </mc:Choice>
          <mc:Fallback xmlns="">
            <p:pic>
              <p:nvPicPr>
                <p:cNvPr id="266" name="Ink 265">
                  <a:extLst>
                    <a:ext uri="{FF2B5EF4-FFF2-40B4-BE49-F238E27FC236}">
                      <a16:creationId xmlns:a16="http://schemas.microsoft.com/office/drawing/2014/main" id="{FAFFF977-32A3-12E8-5D6B-9AA852084127}"/>
                    </a:ext>
                  </a:extLst>
                </p:cNvPr>
                <p:cNvPicPr/>
                <p:nvPr/>
              </p:nvPicPr>
              <p:blipFill>
                <a:blip r:embed="rId302"/>
                <a:stretch>
                  <a:fillRect/>
                </a:stretch>
              </p:blipFill>
              <p:spPr>
                <a:xfrm>
                  <a:off x="7293892" y="5437822"/>
                  <a:ext cx="153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67" name="Ink 266">
                  <a:extLst>
                    <a:ext uri="{FF2B5EF4-FFF2-40B4-BE49-F238E27FC236}">
                      <a16:creationId xmlns:a16="http://schemas.microsoft.com/office/drawing/2014/main" id="{8019EA64-1F6E-CA2E-D8F6-053978DE522B}"/>
                    </a:ext>
                  </a:extLst>
                </p14:cNvPr>
                <p14:cNvContentPartPr/>
                <p14:nvPr/>
              </p14:nvContentPartPr>
              <p14:xfrm>
                <a:off x="7505212" y="5580022"/>
                <a:ext cx="104400" cy="150120"/>
              </p14:xfrm>
            </p:contentPart>
          </mc:Choice>
          <mc:Fallback xmlns="">
            <p:pic>
              <p:nvPicPr>
                <p:cNvPr id="267" name="Ink 266">
                  <a:extLst>
                    <a:ext uri="{FF2B5EF4-FFF2-40B4-BE49-F238E27FC236}">
                      <a16:creationId xmlns:a16="http://schemas.microsoft.com/office/drawing/2014/main" id="{8019EA64-1F6E-CA2E-D8F6-053978DE522B}"/>
                    </a:ext>
                  </a:extLst>
                </p:cNvPr>
                <p:cNvPicPr/>
                <p:nvPr/>
              </p:nvPicPr>
              <p:blipFill>
                <a:blip r:embed="rId304"/>
                <a:stretch>
                  <a:fillRect/>
                </a:stretch>
              </p:blipFill>
              <p:spPr>
                <a:xfrm>
                  <a:off x="7496572" y="5571382"/>
                  <a:ext cx="122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68" name="Ink 267">
                  <a:extLst>
                    <a:ext uri="{FF2B5EF4-FFF2-40B4-BE49-F238E27FC236}">
                      <a16:creationId xmlns:a16="http://schemas.microsoft.com/office/drawing/2014/main" id="{40955E7E-3B30-A20A-D801-B0A0F4B52F4C}"/>
                    </a:ext>
                  </a:extLst>
                </p14:cNvPr>
                <p14:cNvContentPartPr/>
                <p14:nvPr/>
              </p14:nvContentPartPr>
              <p14:xfrm>
                <a:off x="7657852" y="5571022"/>
                <a:ext cx="132840" cy="129960"/>
              </p14:xfrm>
            </p:contentPart>
          </mc:Choice>
          <mc:Fallback xmlns="">
            <p:pic>
              <p:nvPicPr>
                <p:cNvPr id="268" name="Ink 267">
                  <a:extLst>
                    <a:ext uri="{FF2B5EF4-FFF2-40B4-BE49-F238E27FC236}">
                      <a16:creationId xmlns:a16="http://schemas.microsoft.com/office/drawing/2014/main" id="{40955E7E-3B30-A20A-D801-B0A0F4B52F4C}"/>
                    </a:ext>
                  </a:extLst>
                </p:cNvPr>
                <p:cNvPicPr/>
                <p:nvPr/>
              </p:nvPicPr>
              <p:blipFill>
                <a:blip r:embed="rId306"/>
                <a:stretch>
                  <a:fillRect/>
                </a:stretch>
              </p:blipFill>
              <p:spPr>
                <a:xfrm>
                  <a:off x="7649212" y="5562022"/>
                  <a:ext cx="150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69" name="Ink 268">
                  <a:extLst>
                    <a:ext uri="{FF2B5EF4-FFF2-40B4-BE49-F238E27FC236}">
                      <a16:creationId xmlns:a16="http://schemas.microsoft.com/office/drawing/2014/main" id="{0E555485-EFA5-1DA9-E654-AC8E8939DBCF}"/>
                    </a:ext>
                  </a:extLst>
                </p14:cNvPr>
                <p14:cNvContentPartPr/>
                <p14:nvPr/>
              </p14:nvContentPartPr>
              <p14:xfrm>
                <a:off x="7941532" y="5553022"/>
                <a:ext cx="265680" cy="232200"/>
              </p14:xfrm>
            </p:contentPart>
          </mc:Choice>
          <mc:Fallback xmlns="">
            <p:pic>
              <p:nvPicPr>
                <p:cNvPr id="269" name="Ink 268">
                  <a:extLst>
                    <a:ext uri="{FF2B5EF4-FFF2-40B4-BE49-F238E27FC236}">
                      <a16:creationId xmlns:a16="http://schemas.microsoft.com/office/drawing/2014/main" id="{0E555485-EFA5-1DA9-E654-AC8E8939DBCF}"/>
                    </a:ext>
                  </a:extLst>
                </p:cNvPr>
                <p:cNvPicPr/>
                <p:nvPr/>
              </p:nvPicPr>
              <p:blipFill>
                <a:blip r:embed="rId308"/>
                <a:stretch>
                  <a:fillRect/>
                </a:stretch>
              </p:blipFill>
              <p:spPr>
                <a:xfrm>
                  <a:off x="7932532" y="5544022"/>
                  <a:ext cx="2833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70" name="Ink 269">
                  <a:extLst>
                    <a:ext uri="{FF2B5EF4-FFF2-40B4-BE49-F238E27FC236}">
                      <a16:creationId xmlns:a16="http://schemas.microsoft.com/office/drawing/2014/main" id="{D472C011-D92E-A5F3-7605-D71B38C50E7F}"/>
                    </a:ext>
                  </a:extLst>
                </p14:cNvPr>
                <p14:cNvContentPartPr/>
                <p14:nvPr/>
              </p14:nvContentPartPr>
              <p14:xfrm>
                <a:off x="8188492" y="5510902"/>
                <a:ext cx="22680" cy="24840"/>
              </p14:xfrm>
            </p:contentPart>
          </mc:Choice>
          <mc:Fallback xmlns="">
            <p:pic>
              <p:nvPicPr>
                <p:cNvPr id="270" name="Ink 269">
                  <a:extLst>
                    <a:ext uri="{FF2B5EF4-FFF2-40B4-BE49-F238E27FC236}">
                      <a16:creationId xmlns:a16="http://schemas.microsoft.com/office/drawing/2014/main" id="{D472C011-D92E-A5F3-7605-D71B38C50E7F}"/>
                    </a:ext>
                  </a:extLst>
                </p:cNvPr>
                <p:cNvPicPr/>
                <p:nvPr/>
              </p:nvPicPr>
              <p:blipFill>
                <a:blip r:embed="rId310"/>
                <a:stretch>
                  <a:fillRect/>
                </a:stretch>
              </p:blipFill>
              <p:spPr>
                <a:xfrm>
                  <a:off x="8179492" y="5502262"/>
                  <a:ext cx="40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71" name="Ink 270">
                  <a:extLst>
                    <a:ext uri="{FF2B5EF4-FFF2-40B4-BE49-F238E27FC236}">
                      <a16:creationId xmlns:a16="http://schemas.microsoft.com/office/drawing/2014/main" id="{9C79DDCB-E264-0956-50AE-3C081A44D7D8}"/>
                    </a:ext>
                  </a:extLst>
                </p14:cNvPr>
                <p14:cNvContentPartPr/>
                <p14:nvPr/>
              </p14:nvContentPartPr>
              <p14:xfrm>
                <a:off x="8261572" y="5538622"/>
                <a:ext cx="62280" cy="254520"/>
              </p14:xfrm>
            </p:contentPart>
          </mc:Choice>
          <mc:Fallback xmlns="">
            <p:pic>
              <p:nvPicPr>
                <p:cNvPr id="271" name="Ink 270">
                  <a:extLst>
                    <a:ext uri="{FF2B5EF4-FFF2-40B4-BE49-F238E27FC236}">
                      <a16:creationId xmlns:a16="http://schemas.microsoft.com/office/drawing/2014/main" id="{9C79DDCB-E264-0956-50AE-3C081A44D7D8}"/>
                    </a:ext>
                  </a:extLst>
                </p:cNvPr>
                <p:cNvPicPr/>
                <p:nvPr/>
              </p:nvPicPr>
              <p:blipFill>
                <a:blip r:embed="rId312"/>
                <a:stretch>
                  <a:fillRect/>
                </a:stretch>
              </p:blipFill>
              <p:spPr>
                <a:xfrm>
                  <a:off x="8252932" y="5529982"/>
                  <a:ext cx="799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72" name="Ink 271">
                  <a:extLst>
                    <a:ext uri="{FF2B5EF4-FFF2-40B4-BE49-F238E27FC236}">
                      <a16:creationId xmlns:a16="http://schemas.microsoft.com/office/drawing/2014/main" id="{6F332602-C01B-2D29-8ED7-65F335739800}"/>
                    </a:ext>
                  </a:extLst>
                </p14:cNvPr>
                <p14:cNvContentPartPr/>
                <p14:nvPr/>
              </p14:nvContentPartPr>
              <p14:xfrm>
                <a:off x="8221252" y="5653102"/>
                <a:ext cx="322560" cy="479880"/>
              </p14:xfrm>
            </p:contentPart>
          </mc:Choice>
          <mc:Fallback xmlns="">
            <p:pic>
              <p:nvPicPr>
                <p:cNvPr id="272" name="Ink 271">
                  <a:extLst>
                    <a:ext uri="{FF2B5EF4-FFF2-40B4-BE49-F238E27FC236}">
                      <a16:creationId xmlns:a16="http://schemas.microsoft.com/office/drawing/2014/main" id="{6F332602-C01B-2D29-8ED7-65F335739800}"/>
                    </a:ext>
                  </a:extLst>
                </p:cNvPr>
                <p:cNvPicPr/>
                <p:nvPr/>
              </p:nvPicPr>
              <p:blipFill>
                <a:blip r:embed="rId314"/>
                <a:stretch>
                  <a:fillRect/>
                </a:stretch>
              </p:blipFill>
              <p:spPr>
                <a:xfrm>
                  <a:off x="8212252" y="5644102"/>
                  <a:ext cx="34020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73" name="Ink 272">
                  <a:extLst>
                    <a:ext uri="{FF2B5EF4-FFF2-40B4-BE49-F238E27FC236}">
                      <a16:creationId xmlns:a16="http://schemas.microsoft.com/office/drawing/2014/main" id="{00A1173A-A103-52E6-F5D6-50996AFCB3F5}"/>
                    </a:ext>
                  </a:extLst>
                </p14:cNvPr>
                <p14:cNvContentPartPr/>
                <p14:nvPr/>
              </p14:nvContentPartPr>
              <p14:xfrm>
                <a:off x="6689092" y="5891422"/>
                <a:ext cx="1543320" cy="92160"/>
              </p14:xfrm>
            </p:contentPart>
          </mc:Choice>
          <mc:Fallback xmlns="">
            <p:pic>
              <p:nvPicPr>
                <p:cNvPr id="273" name="Ink 272">
                  <a:extLst>
                    <a:ext uri="{FF2B5EF4-FFF2-40B4-BE49-F238E27FC236}">
                      <a16:creationId xmlns:a16="http://schemas.microsoft.com/office/drawing/2014/main" id="{00A1173A-A103-52E6-F5D6-50996AFCB3F5}"/>
                    </a:ext>
                  </a:extLst>
                </p:cNvPr>
                <p:cNvPicPr/>
                <p:nvPr/>
              </p:nvPicPr>
              <p:blipFill>
                <a:blip r:embed="rId316"/>
                <a:stretch>
                  <a:fillRect/>
                </a:stretch>
              </p:blipFill>
              <p:spPr>
                <a:xfrm>
                  <a:off x="6680092" y="5882422"/>
                  <a:ext cx="1560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75" name="Ink 274">
                  <a:extLst>
                    <a:ext uri="{FF2B5EF4-FFF2-40B4-BE49-F238E27FC236}">
                      <a16:creationId xmlns:a16="http://schemas.microsoft.com/office/drawing/2014/main" id="{9C9EB965-588A-67B2-AAFC-2FF064E15542}"/>
                    </a:ext>
                  </a:extLst>
                </p14:cNvPr>
                <p14:cNvContentPartPr/>
                <p14:nvPr/>
              </p14:nvContentPartPr>
              <p14:xfrm>
                <a:off x="6266452" y="6215062"/>
                <a:ext cx="226080" cy="289080"/>
              </p14:xfrm>
            </p:contentPart>
          </mc:Choice>
          <mc:Fallback xmlns="">
            <p:pic>
              <p:nvPicPr>
                <p:cNvPr id="275" name="Ink 274">
                  <a:extLst>
                    <a:ext uri="{FF2B5EF4-FFF2-40B4-BE49-F238E27FC236}">
                      <a16:creationId xmlns:a16="http://schemas.microsoft.com/office/drawing/2014/main" id="{9C9EB965-588A-67B2-AAFC-2FF064E15542}"/>
                    </a:ext>
                  </a:extLst>
                </p:cNvPr>
                <p:cNvPicPr/>
                <p:nvPr/>
              </p:nvPicPr>
              <p:blipFill>
                <a:blip r:embed="rId318"/>
                <a:stretch>
                  <a:fillRect/>
                </a:stretch>
              </p:blipFill>
              <p:spPr>
                <a:xfrm>
                  <a:off x="6257452" y="6206062"/>
                  <a:ext cx="243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76" name="Ink 275">
                  <a:extLst>
                    <a:ext uri="{FF2B5EF4-FFF2-40B4-BE49-F238E27FC236}">
                      <a16:creationId xmlns:a16="http://schemas.microsoft.com/office/drawing/2014/main" id="{94D0FB90-ED93-146E-3E99-1FFF1F4EB300}"/>
                    </a:ext>
                  </a:extLst>
                </p14:cNvPr>
                <p14:cNvContentPartPr/>
                <p14:nvPr/>
              </p14:nvContentPartPr>
              <p14:xfrm>
                <a:off x="6549412" y="6204622"/>
                <a:ext cx="170640" cy="332280"/>
              </p14:xfrm>
            </p:contentPart>
          </mc:Choice>
          <mc:Fallback xmlns="">
            <p:pic>
              <p:nvPicPr>
                <p:cNvPr id="276" name="Ink 275">
                  <a:extLst>
                    <a:ext uri="{FF2B5EF4-FFF2-40B4-BE49-F238E27FC236}">
                      <a16:creationId xmlns:a16="http://schemas.microsoft.com/office/drawing/2014/main" id="{94D0FB90-ED93-146E-3E99-1FFF1F4EB300}"/>
                    </a:ext>
                  </a:extLst>
                </p:cNvPr>
                <p:cNvPicPr/>
                <p:nvPr/>
              </p:nvPicPr>
              <p:blipFill>
                <a:blip r:embed="rId320"/>
                <a:stretch>
                  <a:fillRect/>
                </a:stretch>
              </p:blipFill>
              <p:spPr>
                <a:xfrm>
                  <a:off x="6540772" y="6195982"/>
                  <a:ext cx="1882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77" name="Ink 276">
                  <a:extLst>
                    <a:ext uri="{FF2B5EF4-FFF2-40B4-BE49-F238E27FC236}">
                      <a16:creationId xmlns:a16="http://schemas.microsoft.com/office/drawing/2014/main" id="{08612EE1-EF0F-D81B-ED96-BC5E6E06C837}"/>
                    </a:ext>
                  </a:extLst>
                </p14:cNvPr>
                <p14:cNvContentPartPr/>
                <p14:nvPr/>
              </p14:nvContentPartPr>
              <p14:xfrm>
                <a:off x="6762532" y="6287062"/>
                <a:ext cx="272880" cy="246960"/>
              </p14:xfrm>
            </p:contentPart>
          </mc:Choice>
          <mc:Fallback xmlns="">
            <p:pic>
              <p:nvPicPr>
                <p:cNvPr id="277" name="Ink 276">
                  <a:extLst>
                    <a:ext uri="{FF2B5EF4-FFF2-40B4-BE49-F238E27FC236}">
                      <a16:creationId xmlns:a16="http://schemas.microsoft.com/office/drawing/2014/main" id="{08612EE1-EF0F-D81B-ED96-BC5E6E06C837}"/>
                    </a:ext>
                  </a:extLst>
                </p:cNvPr>
                <p:cNvPicPr/>
                <p:nvPr/>
              </p:nvPicPr>
              <p:blipFill>
                <a:blip r:embed="rId322"/>
                <a:stretch>
                  <a:fillRect/>
                </a:stretch>
              </p:blipFill>
              <p:spPr>
                <a:xfrm>
                  <a:off x="6753892" y="6278422"/>
                  <a:ext cx="29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8" name="Ink 277">
                  <a:extLst>
                    <a:ext uri="{FF2B5EF4-FFF2-40B4-BE49-F238E27FC236}">
                      <a16:creationId xmlns:a16="http://schemas.microsoft.com/office/drawing/2014/main" id="{DC4DBE40-EF77-7E56-7014-FA6735026C93}"/>
                    </a:ext>
                  </a:extLst>
                </p14:cNvPr>
                <p14:cNvContentPartPr/>
                <p14:nvPr/>
              </p14:nvContentPartPr>
              <p14:xfrm>
                <a:off x="7255732" y="6420622"/>
                <a:ext cx="354960" cy="45000"/>
              </p14:xfrm>
            </p:contentPart>
          </mc:Choice>
          <mc:Fallback xmlns="">
            <p:pic>
              <p:nvPicPr>
                <p:cNvPr id="278" name="Ink 277">
                  <a:extLst>
                    <a:ext uri="{FF2B5EF4-FFF2-40B4-BE49-F238E27FC236}">
                      <a16:creationId xmlns:a16="http://schemas.microsoft.com/office/drawing/2014/main" id="{DC4DBE40-EF77-7E56-7014-FA6735026C93}"/>
                    </a:ext>
                  </a:extLst>
                </p:cNvPr>
                <p:cNvPicPr/>
                <p:nvPr/>
              </p:nvPicPr>
              <p:blipFill>
                <a:blip r:embed="rId324"/>
                <a:stretch>
                  <a:fillRect/>
                </a:stretch>
              </p:blipFill>
              <p:spPr>
                <a:xfrm>
                  <a:off x="7246732" y="6411982"/>
                  <a:ext cx="372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79" name="Ink 278">
                  <a:extLst>
                    <a:ext uri="{FF2B5EF4-FFF2-40B4-BE49-F238E27FC236}">
                      <a16:creationId xmlns:a16="http://schemas.microsoft.com/office/drawing/2014/main" id="{FBBFC618-CB36-2F94-76FC-3004D4A8B2F0}"/>
                    </a:ext>
                  </a:extLst>
                </p14:cNvPr>
                <p14:cNvContentPartPr/>
                <p14:nvPr/>
              </p14:nvContentPartPr>
              <p14:xfrm>
                <a:off x="7547692" y="6306502"/>
                <a:ext cx="129600" cy="262440"/>
              </p14:xfrm>
            </p:contentPart>
          </mc:Choice>
          <mc:Fallback xmlns="">
            <p:pic>
              <p:nvPicPr>
                <p:cNvPr id="279" name="Ink 278">
                  <a:extLst>
                    <a:ext uri="{FF2B5EF4-FFF2-40B4-BE49-F238E27FC236}">
                      <a16:creationId xmlns:a16="http://schemas.microsoft.com/office/drawing/2014/main" id="{FBBFC618-CB36-2F94-76FC-3004D4A8B2F0}"/>
                    </a:ext>
                  </a:extLst>
                </p:cNvPr>
                <p:cNvPicPr/>
                <p:nvPr/>
              </p:nvPicPr>
              <p:blipFill>
                <a:blip r:embed="rId326"/>
                <a:stretch>
                  <a:fillRect/>
                </a:stretch>
              </p:blipFill>
              <p:spPr>
                <a:xfrm>
                  <a:off x="7539052" y="6297502"/>
                  <a:ext cx="1472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81" name="Ink 280">
                  <a:extLst>
                    <a:ext uri="{FF2B5EF4-FFF2-40B4-BE49-F238E27FC236}">
                      <a16:creationId xmlns:a16="http://schemas.microsoft.com/office/drawing/2014/main" id="{4B35B918-967A-D559-3A78-FE5243671165}"/>
                    </a:ext>
                  </a:extLst>
                </p14:cNvPr>
                <p14:cNvContentPartPr/>
                <p14:nvPr/>
              </p14:nvContentPartPr>
              <p14:xfrm>
                <a:off x="7796092" y="6326302"/>
                <a:ext cx="235800" cy="276480"/>
              </p14:xfrm>
            </p:contentPart>
          </mc:Choice>
          <mc:Fallback xmlns="">
            <p:pic>
              <p:nvPicPr>
                <p:cNvPr id="281" name="Ink 280">
                  <a:extLst>
                    <a:ext uri="{FF2B5EF4-FFF2-40B4-BE49-F238E27FC236}">
                      <a16:creationId xmlns:a16="http://schemas.microsoft.com/office/drawing/2014/main" id="{4B35B918-967A-D559-3A78-FE5243671165}"/>
                    </a:ext>
                  </a:extLst>
                </p:cNvPr>
                <p:cNvPicPr/>
                <p:nvPr/>
              </p:nvPicPr>
              <p:blipFill>
                <a:blip r:embed="rId328"/>
                <a:stretch>
                  <a:fillRect/>
                </a:stretch>
              </p:blipFill>
              <p:spPr>
                <a:xfrm>
                  <a:off x="7787452" y="6317302"/>
                  <a:ext cx="2534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82" name="Ink 281">
                  <a:extLst>
                    <a:ext uri="{FF2B5EF4-FFF2-40B4-BE49-F238E27FC236}">
                      <a16:creationId xmlns:a16="http://schemas.microsoft.com/office/drawing/2014/main" id="{15C7C2C0-8467-90D8-A0FE-C343A111C2BC}"/>
                    </a:ext>
                  </a:extLst>
                </p14:cNvPr>
                <p14:cNvContentPartPr/>
                <p14:nvPr/>
              </p14:nvContentPartPr>
              <p14:xfrm>
                <a:off x="8075452" y="6308302"/>
                <a:ext cx="252720" cy="332280"/>
              </p14:xfrm>
            </p:contentPart>
          </mc:Choice>
          <mc:Fallback xmlns="">
            <p:pic>
              <p:nvPicPr>
                <p:cNvPr id="282" name="Ink 281">
                  <a:extLst>
                    <a:ext uri="{FF2B5EF4-FFF2-40B4-BE49-F238E27FC236}">
                      <a16:creationId xmlns:a16="http://schemas.microsoft.com/office/drawing/2014/main" id="{15C7C2C0-8467-90D8-A0FE-C343A111C2BC}"/>
                    </a:ext>
                  </a:extLst>
                </p:cNvPr>
                <p:cNvPicPr/>
                <p:nvPr/>
              </p:nvPicPr>
              <p:blipFill>
                <a:blip r:embed="rId330"/>
                <a:stretch>
                  <a:fillRect/>
                </a:stretch>
              </p:blipFill>
              <p:spPr>
                <a:xfrm>
                  <a:off x="8066452" y="6299302"/>
                  <a:ext cx="270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83" name="Ink 282">
                  <a:extLst>
                    <a:ext uri="{FF2B5EF4-FFF2-40B4-BE49-F238E27FC236}">
                      <a16:creationId xmlns:a16="http://schemas.microsoft.com/office/drawing/2014/main" id="{65B07E00-E374-A61F-8EC0-709240E15AD5}"/>
                    </a:ext>
                  </a:extLst>
                </p14:cNvPr>
                <p14:cNvContentPartPr/>
                <p14:nvPr/>
              </p14:nvContentPartPr>
              <p14:xfrm>
                <a:off x="7546612" y="6664342"/>
                <a:ext cx="621720" cy="58320"/>
              </p14:xfrm>
            </p:contentPart>
          </mc:Choice>
          <mc:Fallback xmlns="">
            <p:pic>
              <p:nvPicPr>
                <p:cNvPr id="283" name="Ink 282">
                  <a:extLst>
                    <a:ext uri="{FF2B5EF4-FFF2-40B4-BE49-F238E27FC236}">
                      <a16:creationId xmlns:a16="http://schemas.microsoft.com/office/drawing/2014/main" id="{65B07E00-E374-A61F-8EC0-709240E15AD5}"/>
                    </a:ext>
                  </a:extLst>
                </p:cNvPr>
                <p:cNvPicPr/>
                <p:nvPr/>
              </p:nvPicPr>
              <p:blipFill>
                <a:blip r:embed="rId332"/>
                <a:stretch>
                  <a:fillRect/>
                </a:stretch>
              </p:blipFill>
              <p:spPr>
                <a:xfrm>
                  <a:off x="7537612" y="6655702"/>
                  <a:ext cx="639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3" name="Ink 172">
                  <a:extLst>
                    <a:ext uri="{FF2B5EF4-FFF2-40B4-BE49-F238E27FC236}">
                      <a16:creationId xmlns:a16="http://schemas.microsoft.com/office/drawing/2014/main" id="{19DD57D2-61E5-E128-73C3-C92DAECE8C5B}"/>
                    </a:ext>
                  </a:extLst>
                </p14:cNvPr>
                <p14:cNvContentPartPr/>
                <p14:nvPr/>
              </p14:nvContentPartPr>
              <p14:xfrm>
                <a:off x="7766932" y="2813422"/>
                <a:ext cx="3382920" cy="1245240"/>
              </p14:xfrm>
            </p:contentPart>
          </mc:Choice>
          <mc:Fallback xmlns="">
            <p:pic>
              <p:nvPicPr>
                <p:cNvPr id="173" name="Ink 172">
                  <a:extLst>
                    <a:ext uri="{FF2B5EF4-FFF2-40B4-BE49-F238E27FC236}">
                      <a16:creationId xmlns:a16="http://schemas.microsoft.com/office/drawing/2014/main" id="{19DD57D2-61E5-E128-73C3-C92DAECE8C5B}"/>
                    </a:ext>
                  </a:extLst>
                </p:cNvPr>
                <p:cNvPicPr/>
                <p:nvPr/>
              </p:nvPicPr>
              <p:blipFill>
                <a:blip r:embed="rId334"/>
                <a:stretch>
                  <a:fillRect/>
                </a:stretch>
              </p:blipFill>
              <p:spPr>
                <a:xfrm>
                  <a:off x="7758292" y="2804782"/>
                  <a:ext cx="340056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74" name="Ink 173">
                  <a:extLst>
                    <a:ext uri="{FF2B5EF4-FFF2-40B4-BE49-F238E27FC236}">
                      <a16:creationId xmlns:a16="http://schemas.microsoft.com/office/drawing/2014/main" id="{84BECB58-C872-EFE8-68AB-D7C9795CAA70}"/>
                    </a:ext>
                  </a:extLst>
                </p14:cNvPr>
                <p14:cNvContentPartPr/>
                <p14:nvPr/>
              </p14:nvContentPartPr>
              <p14:xfrm>
                <a:off x="7996252" y="2810902"/>
                <a:ext cx="3447360" cy="1193760"/>
              </p14:xfrm>
            </p:contentPart>
          </mc:Choice>
          <mc:Fallback xmlns="">
            <p:pic>
              <p:nvPicPr>
                <p:cNvPr id="174" name="Ink 173">
                  <a:extLst>
                    <a:ext uri="{FF2B5EF4-FFF2-40B4-BE49-F238E27FC236}">
                      <a16:creationId xmlns:a16="http://schemas.microsoft.com/office/drawing/2014/main" id="{84BECB58-C872-EFE8-68AB-D7C9795CAA70}"/>
                    </a:ext>
                  </a:extLst>
                </p:cNvPr>
                <p:cNvPicPr/>
                <p:nvPr/>
              </p:nvPicPr>
              <p:blipFill>
                <a:blip r:embed="rId336"/>
                <a:stretch>
                  <a:fillRect/>
                </a:stretch>
              </p:blipFill>
              <p:spPr>
                <a:xfrm>
                  <a:off x="7987252" y="2802262"/>
                  <a:ext cx="3465000" cy="1211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6" name="Ink 175">
                  <a:extLst>
                    <a:ext uri="{FF2B5EF4-FFF2-40B4-BE49-F238E27FC236}">
                      <a16:creationId xmlns:a16="http://schemas.microsoft.com/office/drawing/2014/main" id="{9277F3EA-D1B3-4098-9699-82C4D20DC451}"/>
                    </a:ext>
                  </a:extLst>
                </p14:cNvPr>
                <p14:cNvContentPartPr/>
                <p14:nvPr/>
              </p14:nvContentPartPr>
              <p14:xfrm>
                <a:off x="9708052" y="1622542"/>
                <a:ext cx="11520" cy="432360"/>
              </p14:xfrm>
            </p:contentPart>
          </mc:Choice>
          <mc:Fallback xmlns="">
            <p:pic>
              <p:nvPicPr>
                <p:cNvPr id="176" name="Ink 175">
                  <a:extLst>
                    <a:ext uri="{FF2B5EF4-FFF2-40B4-BE49-F238E27FC236}">
                      <a16:creationId xmlns:a16="http://schemas.microsoft.com/office/drawing/2014/main" id="{9277F3EA-D1B3-4098-9699-82C4D20DC451}"/>
                    </a:ext>
                  </a:extLst>
                </p:cNvPr>
                <p:cNvPicPr/>
                <p:nvPr/>
              </p:nvPicPr>
              <p:blipFill>
                <a:blip r:embed="rId338"/>
                <a:stretch>
                  <a:fillRect/>
                </a:stretch>
              </p:blipFill>
              <p:spPr>
                <a:xfrm>
                  <a:off x="9699412" y="1613902"/>
                  <a:ext cx="291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7" name="Ink 176">
                  <a:extLst>
                    <a:ext uri="{FF2B5EF4-FFF2-40B4-BE49-F238E27FC236}">
                      <a16:creationId xmlns:a16="http://schemas.microsoft.com/office/drawing/2014/main" id="{EF94D79E-D242-1257-ED05-46D1D258AB5C}"/>
                    </a:ext>
                  </a:extLst>
                </p14:cNvPr>
                <p14:cNvContentPartPr/>
                <p14:nvPr/>
              </p14:nvContentPartPr>
              <p14:xfrm>
                <a:off x="9576292" y="1977502"/>
                <a:ext cx="305640" cy="115200"/>
              </p14:xfrm>
            </p:contentPart>
          </mc:Choice>
          <mc:Fallback xmlns="">
            <p:pic>
              <p:nvPicPr>
                <p:cNvPr id="177" name="Ink 176">
                  <a:extLst>
                    <a:ext uri="{FF2B5EF4-FFF2-40B4-BE49-F238E27FC236}">
                      <a16:creationId xmlns:a16="http://schemas.microsoft.com/office/drawing/2014/main" id="{EF94D79E-D242-1257-ED05-46D1D258AB5C}"/>
                    </a:ext>
                  </a:extLst>
                </p:cNvPr>
                <p:cNvPicPr/>
                <p:nvPr/>
              </p:nvPicPr>
              <p:blipFill>
                <a:blip r:embed="rId340"/>
                <a:stretch>
                  <a:fillRect/>
                </a:stretch>
              </p:blipFill>
              <p:spPr>
                <a:xfrm>
                  <a:off x="9567292" y="1968862"/>
                  <a:ext cx="323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8" name="Ink 177">
                  <a:extLst>
                    <a:ext uri="{FF2B5EF4-FFF2-40B4-BE49-F238E27FC236}">
                      <a16:creationId xmlns:a16="http://schemas.microsoft.com/office/drawing/2014/main" id="{0A06A78B-C06F-CB9E-639A-C66ECACBCCFE}"/>
                    </a:ext>
                  </a:extLst>
                </p14:cNvPr>
                <p14:cNvContentPartPr/>
                <p14:nvPr/>
              </p14:nvContentPartPr>
              <p14:xfrm>
                <a:off x="9667372" y="2126902"/>
                <a:ext cx="153720" cy="145800"/>
              </p14:xfrm>
            </p:contentPart>
          </mc:Choice>
          <mc:Fallback xmlns="">
            <p:pic>
              <p:nvPicPr>
                <p:cNvPr id="178" name="Ink 177">
                  <a:extLst>
                    <a:ext uri="{FF2B5EF4-FFF2-40B4-BE49-F238E27FC236}">
                      <a16:creationId xmlns:a16="http://schemas.microsoft.com/office/drawing/2014/main" id="{0A06A78B-C06F-CB9E-639A-C66ECACBCCFE}"/>
                    </a:ext>
                  </a:extLst>
                </p:cNvPr>
                <p:cNvPicPr/>
                <p:nvPr/>
              </p:nvPicPr>
              <p:blipFill>
                <a:blip r:embed="rId342"/>
                <a:stretch>
                  <a:fillRect/>
                </a:stretch>
              </p:blipFill>
              <p:spPr>
                <a:xfrm>
                  <a:off x="9658732" y="2118262"/>
                  <a:ext cx="171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9" name="Ink 178">
                  <a:extLst>
                    <a:ext uri="{FF2B5EF4-FFF2-40B4-BE49-F238E27FC236}">
                      <a16:creationId xmlns:a16="http://schemas.microsoft.com/office/drawing/2014/main" id="{B60D5123-B19A-EC98-FEF8-9C848F608491}"/>
                    </a:ext>
                  </a:extLst>
                </p14:cNvPr>
                <p14:cNvContentPartPr/>
                <p14:nvPr/>
              </p14:nvContentPartPr>
              <p14:xfrm>
                <a:off x="9726052" y="2298262"/>
                <a:ext cx="7200" cy="524520"/>
              </p14:xfrm>
            </p:contentPart>
          </mc:Choice>
          <mc:Fallback xmlns="">
            <p:pic>
              <p:nvPicPr>
                <p:cNvPr id="179" name="Ink 178">
                  <a:extLst>
                    <a:ext uri="{FF2B5EF4-FFF2-40B4-BE49-F238E27FC236}">
                      <a16:creationId xmlns:a16="http://schemas.microsoft.com/office/drawing/2014/main" id="{B60D5123-B19A-EC98-FEF8-9C848F608491}"/>
                    </a:ext>
                  </a:extLst>
                </p:cNvPr>
                <p:cNvPicPr/>
                <p:nvPr/>
              </p:nvPicPr>
              <p:blipFill>
                <a:blip r:embed="rId344"/>
                <a:stretch>
                  <a:fillRect/>
                </a:stretch>
              </p:blipFill>
              <p:spPr>
                <a:xfrm>
                  <a:off x="9717052" y="2289262"/>
                  <a:ext cx="24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80" name="Ink 179">
                  <a:extLst>
                    <a:ext uri="{FF2B5EF4-FFF2-40B4-BE49-F238E27FC236}">
                      <a16:creationId xmlns:a16="http://schemas.microsoft.com/office/drawing/2014/main" id="{60974EE1-AC73-DD3C-1EFC-6F6CBD0DAC44}"/>
                    </a:ext>
                  </a:extLst>
                </p14:cNvPr>
                <p14:cNvContentPartPr/>
                <p14:nvPr/>
              </p14:nvContentPartPr>
              <p14:xfrm>
                <a:off x="9942052" y="2238502"/>
                <a:ext cx="141120" cy="199440"/>
              </p14:xfrm>
            </p:contentPart>
          </mc:Choice>
          <mc:Fallback xmlns="">
            <p:pic>
              <p:nvPicPr>
                <p:cNvPr id="180" name="Ink 179">
                  <a:extLst>
                    <a:ext uri="{FF2B5EF4-FFF2-40B4-BE49-F238E27FC236}">
                      <a16:creationId xmlns:a16="http://schemas.microsoft.com/office/drawing/2014/main" id="{60974EE1-AC73-DD3C-1EFC-6F6CBD0DAC44}"/>
                    </a:ext>
                  </a:extLst>
                </p:cNvPr>
                <p:cNvPicPr/>
                <p:nvPr/>
              </p:nvPicPr>
              <p:blipFill>
                <a:blip r:embed="rId346"/>
                <a:stretch>
                  <a:fillRect/>
                </a:stretch>
              </p:blipFill>
              <p:spPr>
                <a:xfrm>
                  <a:off x="9933052" y="2229502"/>
                  <a:ext cx="1587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81" name="Ink 180">
                  <a:extLst>
                    <a:ext uri="{FF2B5EF4-FFF2-40B4-BE49-F238E27FC236}">
                      <a16:creationId xmlns:a16="http://schemas.microsoft.com/office/drawing/2014/main" id="{BD118BAF-AF32-3B48-90E1-1F611CF09FB3}"/>
                    </a:ext>
                  </a:extLst>
                </p14:cNvPr>
                <p14:cNvContentPartPr/>
                <p14:nvPr/>
              </p14:nvContentPartPr>
              <p14:xfrm>
                <a:off x="10122052" y="2252542"/>
                <a:ext cx="45000" cy="146520"/>
              </p14:xfrm>
            </p:contentPart>
          </mc:Choice>
          <mc:Fallback xmlns="">
            <p:pic>
              <p:nvPicPr>
                <p:cNvPr id="181" name="Ink 180">
                  <a:extLst>
                    <a:ext uri="{FF2B5EF4-FFF2-40B4-BE49-F238E27FC236}">
                      <a16:creationId xmlns:a16="http://schemas.microsoft.com/office/drawing/2014/main" id="{BD118BAF-AF32-3B48-90E1-1F611CF09FB3}"/>
                    </a:ext>
                  </a:extLst>
                </p:cNvPr>
                <p:cNvPicPr/>
                <p:nvPr/>
              </p:nvPicPr>
              <p:blipFill>
                <a:blip r:embed="rId348"/>
                <a:stretch>
                  <a:fillRect/>
                </a:stretch>
              </p:blipFill>
              <p:spPr>
                <a:xfrm>
                  <a:off x="10113052" y="2243542"/>
                  <a:ext cx="62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2" name="Ink 181">
                  <a:extLst>
                    <a:ext uri="{FF2B5EF4-FFF2-40B4-BE49-F238E27FC236}">
                      <a16:creationId xmlns:a16="http://schemas.microsoft.com/office/drawing/2014/main" id="{44034F0E-272A-3B8F-1341-DB52A1A70E33}"/>
                    </a:ext>
                  </a:extLst>
                </p14:cNvPr>
                <p14:cNvContentPartPr/>
                <p14:nvPr/>
              </p14:nvContentPartPr>
              <p14:xfrm>
                <a:off x="10122052" y="2179102"/>
                <a:ext cx="167040" cy="191520"/>
              </p14:xfrm>
            </p:contentPart>
          </mc:Choice>
          <mc:Fallback xmlns="">
            <p:pic>
              <p:nvPicPr>
                <p:cNvPr id="182" name="Ink 181">
                  <a:extLst>
                    <a:ext uri="{FF2B5EF4-FFF2-40B4-BE49-F238E27FC236}">
                      <a16:creationId xmlns:a16="http://schemas.microsoft.com/office/drawing/2014/main" id="{44034F0E-272A-3B8F-1341-DB52A1A70E33}"/>
                    </a:ext>
                  </a:extLst>
                </p:cNvPr>
                <p:cNvPicPr/>
                <p:nvPr/>
              </p:nvPicPr>
              <p:blipFill>
                <a:blip r:embed="rId350"/>
                <a:stretch>
                  <a:fillRect/>
                </a:stretch>
              </p:blipFill>
              <p:spPr>
                <a:xfrm>
                  <a:off x="10113412" y="2170462"/>
                  <a:ext cx="184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83" name="Ink 182">
                  <a:extLst>
                    <a:ext uri="{FF2B5EF4-FFF2-40B4-BE49-F238E27FC236}">
                      <a16:creationId xmlns:a16="http://schemas.microsoft.com/office/drawing/2014/main" id="{675F9595-011E-24BC-E7D0-92ED481E6F0B}"/>
                    </a:ext>
                  </a:extLst>
                </p14:cNvPr>
                <p14:cNvContentPartPr/>
                <p14:nvPr/>
              </p14:nvContentPartPr>
              <p14:xfrm>
                <a:off x="10347772" y="2120062"/>
                <a:ext cx="261360" cy="256680"/>
              </p14:xfrm>
            </p:contentPart>
          </mc:Choice>
          <mc:Fallback xmlns="">
            <p:pic>
              <p:nvPicPr>
                <p:cNvPr id="183" name="Ink 182">
                  <a:extLst>
                    <a:ext uri="{FF2B5EF4-FFF2-40B4-BE49-F238E27FC236}">
                      <a16:creationId xmlns:a16="http://schemas.microsoft.com/office/drawing/2014/main" id="{675F9595-011E-24BC-E7D0-92ED481E6F0B}"/>
                    </a:ext>
                  </a:extLst>
                </p:cNvPr>
                <p:cNvPicPr/>
                <p:nvPr/>
              </p:nvPicPr>
              <p:blipFill>
                <a:blip r:embed="rId352"/>
                <a:stretch>
                  <a:fillRect/>
                </a:stretch>
              </p:blipFill>
              <p:spPr>
                <a:xfrm>
                  <a:off x="10339132" y="2111062"/>
                  <a:ext cx="2790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84" name="Ink 183">
                  <a:extLst>
                    <a:ext uri="{FF2B5EF4-FFF2-40B4-BE49-F238E27FC236}">
                      <a16:creationId xmlns:a16="http://schemas.microsoft.com/office/drawing/2014/main" id="{59916DE3-D7A9-540F-891F-55FAB0C6F7A8}"/>
                    </a:ext>
                  </a:extLst>
                </p14:cNvPr>
                <p14:cNvContentPartPr/>
                <p14:nvPr/>
              </p14:nvContentPartPr>
              <p14:xfrm>
                <a:off x="10557652" y="2177662"/>
                <a:ext cx="145440" cy="134640"/>
              </p14:xfrm>
            </p:contentPart>
          </mc:Choice>
          <mc:Fallback xmlns="">
            <p:pic>
              <p:nvPicPr>
                <p:cNvPr id="184" name="Ink 183">
                  <a:extLst>
                    <a:ext uri="{FF2B5EF4-FFF2-40B4-BE49-F238E27FC236}">
                      <a16:creationId xmlns:a16="http://schemas.microsoft.com/office/drawing/2014/main" id="{59916DE3-D7A9-540F-891F-55FAB0C6F7A8}"/>
                    </a:ext>
                  </a:extLst>
                </p:cNvPr>
                <p:cNvPicPr/>
                <p:nvPr/>
              </p:nvPicPr>
              <p:blipFill>
                <a:blip r:embed="rId354"/>
                <a:stretch>
                  <a:fillRect/>
                </a:stretch>
              </p:blipFill>
              <p:spPr>
                <a:xfrm>
                  <a:off x="10549012" y="2168662"/>
                  <a:ext cx="163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85" name="Ink 184">
                  <a:extLst>
                    <a:ext uri="{FF2B5EF4-FFF2-40B4-BE49-F238E27FC236}">
                      <a16:creationId xmlns:a16="http://schemas.microsoft.com/office/drawing/2014/main" id="{56C3674B-56EA-0155-6177-88FF2475307F}"/>
                    </a:ext>
                  </a:extLst>
                </p14:cNvPr>
                <p14:cNvContentPartPr/>
                <p14:nvPr/>
              </p14:nvContentPartPr>
              <p14:xfrm>
                <a:off x="10746292" y="2067502"/>
                <a:ext cx="173880" cy="258480"/>
              </p14:xfrm>
            </p:contentPart>
          </mc:Choice>
          <mc:Fallback xmlns="">
            <p:pic>
              <p:nvPicPr>
                <p:cNvPr id="185" name="Ink 184">
                  <a:extLst>
                    <a:ext uri="{FF2B5EF4-FFF2-40B4-BE49-F238E27FC236}">
                      <a16:creationId xmlns:a16="http://schemas.microsoft.com/office/drawing/2014/main" id="{56C3674B-56EA-0155-6177-88FF2475307F}"/>
                    </a:ext>
                  </a:extLst>
                </p:cNvPr>
                <p:cNvPicPr/>
                <p:nvPr/>
              </p:nvPicPr>
              <p:blipFill>
                <a:blip r:embed="rId356"/>
                <a:stretch>
                  <a:fillRect/>
                </a:stretch>
              </p:blipFill>
              <p:spPr>
                <a:xfrm>
                  <a:off x="10737292" y="2058862"/>
                  <a:ext cx="1915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86" name="Ink 185">
                  <a:extLst>
                    <a:ext uri="{FF2B5EF4-FFF2-40B4-BE49-F238E27FC236}">
                      <a16:creationId xmlns:a16="http://schemas.microsoft.com/office/drawing/2014/main" id="{81FBDC3C-993C-B5D7-7CA1-1110ECEBC154}"/>
                    </a:ext>
                  </a:extLst>
                </p14:cNvPr>
                <p14:cNvContentPartPr/>
                <p14:nvPr/>
              </p14:nvContentPartPr>
              <p14:xfrm>
                <a:off x="10916572" y="2143102"/>
                <a:ext cx="106560" cy="159120"/>
              </p14:xfrm>
            </p:contentPart>
          </mc:Choice>
          <mc:Fallback xmlns="">
            <p:pic>
              <p:nvPicPr>
                <p:cNvPr id="186" name="Ink 185">
                  <a:extLst>
                    <a:ext uri="{FF2B5EF4-FFF2-40B4-BE49-F238E27FC236}">
                      <a16:creationId xmlns:a16="http://schemas.microsoft.com/office/drawing/2014/main" id="{81FBDC3C-993C-B5D7-7CA1-1110ECEBC154}"/>
                    </a:ext>
                  </a:extLst>
                </p:cNvPr>
                <p:cNvPicPr/>
                <p:nvPr/>
              </p:nvPicPr>
              <p:blipFill>
                <a:blip r:embed="rId358"/>
                <a:stretch>
                  <a:fillRect/>
                </a:stretch>
              </p:blipFill>
              <p:spPr>
                <a:xfrm>
                  <a:off x="10907932" y="2134102"/>
                  <a:ext cx="124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87" name="Ink 186">
                  <a:extLst>
                    <a:ext uri="{FF2B5EF4-FFF2-40B4-BE49-F238E27FC236}">
                      <a16:creationId xmlns:a16="http://schemas.microsoft.com/office/drawing/2014/main" id="{4348A113-1865-C68B-E4F3-D77488CEA75E}"/>
                    </a:ext>
                  </a:extLst>
                </p14:cNvPr>
                <p14:cNvContentPartPr/>
                <p14:nvPr/>
              </p14:nvContentPartPr>
              <p14:xfrm>
                <a:off x="11030332" y="2121142"/>
                <a:ext cx="341280" cy="152640"/>
              </p14:xfrm>
            </p:contentPart>
          </mc:Choice>
          <mc:Fallback xmlns="">
            <p:pic>
              <p:nvPicPr>
                <p:cNvPr id="187" name="Ink 186">
                  <a:extLst>
                    <a:ext uri="{FF2B5EF4-FFF2-40B4-BE49-F238E27FC236}">
                      <a16:creationId xmlns:a16="http://schemas.microsoft.com/office/drawing/2014/main" id="{4348A113-1865-C68B-E4F3-D77488CEA75E}"/>
                    </a:ext>
                  </a:extLst>
                </p:cNvPr>
                <p:cNvPicPr/>
                <p:nvPr/>
              </p:nvPicPr>
              <p:blipFill>
                <a:blip r:embed="rId360"/>
                <a:stretch>
                  <a:fillRect/>
                </a:stretch>
              </p:blipFill>
              <p:spPr>
                <a:xfrm>
                  <a:off x="11021332" y="2112502"/>
                  <a:ext cx="358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88" name="Ink 187">
                  <a:extLst>
                    <a:ext uri="{FF2B5EF4-FFF2-40B4-BE49-F238E27FC236}">
                      <a16:creationId xmlns:a16="http://schemas.microsoft.com/office/drawing/2014/main" id="{C7FAE897-D15A-69D3-7AE9-9829310874DF}"/>
                    </a:ext>
                  </a:extLst>
                </p14:cNvPr>
                <p14:cNvContentPartPr/>
                <p14:nvPr/>
              </p14:nvContentPartPr>
              <p14:xfrm>
                <a:off x="11287372" y="2006662"/>
                <a:ext cx="16920" cy="11160"/>
              </p14:xfrm>
            </p:contentPart>
          </mc:Choice>
          <mc:Fallback xmlns="">
            <p:pic>
              <p:nvPicPr>
                <p:cNvPr id="188" name="Ink 187">
                  <a:extLst>
                    <a:ext uri="{FF2B5EF4-FFF2-40B4-BE49-F238E27FC236}">
                      <a16:creationId xmlns:a16="http://schemas.microsoft.com/office/drawing/2014/main" id="{C7FAE897-D15A-69D3-7AE9-9829310874DF}"/>
                    </a:ext>
                  </a:extLst>
                </p:cNvPr>
                <p:cNvPicPr/>
                <p:nvPr/>
              </p:nvPicPr>
              <p:blipFill>
                <a:blip r:embed="rId362"/>
                <a:stretch>
                  <a:fillRect/>
                </a:stretch>
              </p:blipFill>
              <p:spPr>
                <a:xfrm>
                  <a:off x="11278732" y="1998022"/>
                  <a:ext cx="34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89" name="Ink 188">
                  <a:extLst>
                    <a:ext uri="{FF2B5EF4-FFF2-40B4-BE49-F238E27FC236}">
                      <a16:creationId xmlns:a16="http://schemas.microsoft.com/office/drawing/2014/main" id="{D4BDC835-935B-6B5D-2504-53036808DDD6}"/>
                    </a:ext>
                  </a:extLst>
                </p14:cNvPr>
                <p14:cNvContentPartPr/>
                <p14:nvPr/>
              </p14:nvContentPartPr>
              <p14:xfrm>
                <a:off x="11366572" y="2136982"/>
                <a:ext cx="54000" cy="120600"/>
              </p14:xfrm>
            </p:contentPart>
          </mc:Choice>
          <mc:Fallback xmlns="">
            <p:pic>
              <p:nvPicPr>
                <p:cNvPr id="189" name="Ink 188">
                  <a:extLst>
                    <a:ext uri="{FF2B5EF4-FFF2-40B4-BE49-F238E27FC236}">
                      <a16:creationId xmlns:a16="http://schemas.microsoft.com/office/drawing/2014/main" id="{D4BDC835-935B-6B5D-2504-53036808DDD6}"/>
                    </a:ext>
                  </a:extLst>
                </p:cNvPr>
                <p:cNvPicPr/>
                <p:nvPr/>
              </p:nvPicPr>
              <p:blipFill>
                <a:blip r:embed="rId364"/>
                <a:stretch>
                  <a:fillRect/>
                </a:stretch>
              </p:blipFill>
              <p:spPr>
                <a:xfrm>
                  <a:off x="11357932" y="2128342"/>
                  <a:ext cx="71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90" name="Ink 189">
                  <a:extLst>
                    <a:ext uri="{FF2B5EF4-FFF2-40B4-BE49-F238E27FC236}">
                      <a16:creationId xmlns:a16="http://schemas.microsoft.com/office/drawing/2014/main" id="{1093BA8E-837F-CEF7-2EA3-9E1013F33F64}"/>
                    </a:ext>
                  </a:extLst>
                </p14:cNvPr>
                <p14:cNvContentPartPr/>
                <p14:nvPr/>
              </p14:nvContentPartPr>
              <p14:xfrm>
                <a:off x="11447212" y="2061022"/>
                <a:ext cx="235080" cy="209520"/>
              </p14:xfrm>
            </p:contentPart>
          </mc:Choice>
          <mc:Fallback xmlns="">
            <p:pic>
              <p:nvPicPr>
                <p:cNvPr id="190" name="Ink 189">
                  <a:extLst>
                    <a:ext uri="{FF2B5EF4-FFF2-40B4-BE49-F238E27FC236}">
                      <a16:creationId xmlns:a16="http://schemas.microsoft.com/office/drawing/2014/main" id="{1093BA8E-837F-CEF7-2EA3-9E1013F33F64}"/>
                    </a:ext>
                  </a:extLst>
                </p:cNvPr>
                <p:cNvPicPr/>
                <p:nvPr/>
              </p:nvPicPr>
              <p:blipFill>
                <a:blip r:embed="rId366"/>
                <a:stretch>
                  <a:fillRect/>
                </a:stretch>
              </p:blipFill>
              <p:spPr>
                <a:xfrm>
                  <a:off x="11438212" y="2052022"/>
                  <a:ext cx="252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92" name="Ink 191">
                  <a:extLst>
                    <a:ext uri="{FF2B5EF4-FFF2-40B4-BE49-F238E27FC236}">
                      <a16:creationId xmlns:a16="http://schemas.microsoft.com/office/drawing/2014/main" id="{156E850A-1556-31BB-0CCC-5131AC9E213C}"/>
                    </a:ext>
                  </a:extLst>
                </p14:cNvPr>
                <p14:cNvContentPartPr/>
                <p14:nvPr/>
              </p14:nvContentPartPr>
              <p14:xfrm>
                <a:off x="7931092" y="3063622"/>
                <a:ext cx="948960" cy="84600"/>
              </p14:xfrm>
            </p:contentPart>
          </mc:Choice>
          <mc:Fallback xmlns="">
            <p:pic>
              <p:nvPicPr>
                <p:cNvPr id="192" name="Ink 191">
                  <a:extLst>
                    <a:ext uri="{FF2B5EF4-FFF2-40B4-BE49-F238E27FC236}">
                      <a16:creationId xmlns:a16="http://schemas.microsoft.com/office/drawing/2014/main" id="{156E850A-1556-31BB-0CCC-5131AC9E213C}"/>
                    </a:ext>
                  </a:extLst>
                </p:cNvPr>
                <p:cNvPicPr/>
                <p:nvPr/>
              </p:nvPicPr>
              <p:blipFill>
                <a:blip r:embed="rId368"/>
                <a:stretch>
                  <a:fillRect/>
                </a:stretch>
              </p:blipFill>
              <p:spPr>
                <a:xfrm>
                  <a:off x="7922092" y="3054982"/>
                  <a:ext cx="966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93" name="Ink 192">
                  <a:extLst>
                    <a:ext uri="{FF2B5EF4-FFF2-40B4-BE49-F238E27FC236}">
                      <a16:creationId xmlns:a16="http://schemas.microsoft.com/office/drawing/2014/main" id="{1C281EF1-2571-2E56-4455-4808EEEAD199}"/>
                    </a:ext>
                  </a:extLst>
                </p14:cNvPr>
                <p14:cNvContentPartPr/>
                <p14:nvPr/>
              </p14:nvContentPartPr>
              <p14:xfrm>
                <a:off x="8795092" y="2865262"/>
                <a:ext cx="23760" cy="202320"/>
              </p14:xfrm>
            </p:contentPart>
          </mc:Choice>
          <mc:Fallback xmlns="">
            <p:pic>
              <p:nvPicPr>
                <p:cNvPr id="193" name="Ink 192">
                  <a:extLst>
                    <a:ext uri="{FF2B5EF4-FFF2-40B4-BE49-F238E27FC236}">
                      <a16:creationId xmlns:a16="http://schemas.microsoft.com/office/drawing/2014/main" id="{1C281EF1-2571-2E56-4455-4808EEEAD199}"/>
                    </a:ext>
                  </a:extLst>
                </p:cNvPr>
                <p:cNvPicPr/>
                <p:nvPr/>
              </p:nvPicPr>
              <p:blipFill>
                <a:blip r:embed="rId370"/>
                <a:stretch>
                  <a:fillRect/>
                </a:stretch>
              </p:blipFill>
              <p:spPr>
                <a:xfrm>
                  <a:off x="8786092" y="2856262"/>
                  <a:ext cx="41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94" name="Ink 193">
                  <a:extLst>
                    <a:ext uri="{FF2B5EF4-FFF2-40B4-BE49-F238E27FC236}">
                      <a16:creationId xmlns:a16="http://schemas.microsoft.com/office/drawing/2014/main" id="{76BB4620-4593-E43A-5C0F-ECF60E0C4E89}"/>
                    </a:ext>
                  </a:extLst>
                </p14:cNvPr>
                <p14:cNvContentPartPr/>
                <p14:nvPr/>
              </p14:nvContentPartPr>
              <p14:xfrm>
                <a:off x="8136652" y="2921062"/>
                <a:ext cx="144720" cy="159480"/>
              </p14:xfrm>
            </p:contentPart>
          </mc:Choice>
          <mc:Fallback xmlns="">
            <p:pic>
              <p:nvPicPr>
                <p:cNvPr id="194" name="Ink 193">
                  <a:extLst>
                    <a:ext uri="{FF2B5EF4-FFF2-40B4-BE49-F238E27FC236}">
                      <a16:creationId xmlns:a16="http://schemas.microsoft.com/office/drawing/2014/main" id="{76BB4620-4593-E43A-5C0F-ECF60E0C4E89}"/>
                    </a:ext>
                  </a:extLst>
                </p:cNvPr>
                <p:cNvPicPr/>
                <p:nvPr/>
              </p:nvPicPr>
              <p:blipFill>
                <a:blip r:embed="rId372"/>
                <a:stretch>
                  <a:fillRect/>
                </a:stretch>
              </p:blipFill>
              <p:spPr>
                <a:xfrm>
                  <a:off x="8127652" y="2912422"/>
                  <a:ext cx="162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95" name="Ink 194">
                  <a:extLst>
                    <a:ext uri="{FF2B5EF4-FFF2-40B4-BE49-F238E27FC236}">
                      <a16:creationId xmlns:a16="http://schemas.microsoft.com/office/drawing/2014/main" id="{23812F78-12BB-2543-64DE-74D85E0F3A9A}"/>
                    </a:ext>
                  </a:extLst>
                </p14:cNvPr>
                <p14:cNvContentPartPr/>
                <p14:nvPr/>
              </p14:nvContentPartPr>
              <p14:xfrm>
                <a:off x="8174452" y="2939062"/>
                <a:ext cx="231480" cy="136080"/>
              </p14:xfrm>
            </p:contentPart>
          </mc:Choice>
          <mc:Fallback xmlns="">
            <p:pic>
              <p:nvPicPr>
                <p:cNvPr id="195" name="Ink 194">
                  <a:extLst>
                    <a:ext uri="{FF2B5EF4-FFF2-40B4-BE49-F238E27FC236}">
                      <a16:creationId xmlns:a16="http://schemas.microsoft.com/office/drawing/2014/main" id="{23812F78-12BB-2543-64DE-74D85E0F3A9A}"/>
                    </a:ext>
                  </a:extLst>
                </p:cNvPr>
                <p:cNvPicPr/>
                <p:nvPr/>
              </p:nvPicPr>
              <p:blipFill>
                <a:blip r:embed="rId374"/>
                <a:stretch>
                  <a:fillRect/>
                </a:stretch>
              </p:blipFill>
              <p:spPr>
                <a:xfrm>
                  <a:off x="8165452" y="2930062"/>
                  <a:ext cx="249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96" name="Ink 195">
                  <a:extLst>
                    <a:ext uri="{FF2B5EF4-FFF2-40B4-BE49-F238E27FC236}">
                      <a16:creationId xmlns:a16="http://schemas.microsoft.com/office/drawing/2014/main" id="{539B80F8-FA28-0035-0645-2A051E17C3A6}"/>
                    </a:ext>
                  </a:extLst>
                </p14:cNvPr>
                <p14:cNvContentPartPr/>
                <p14:nvPr/>
              </p14:nvContentPartPr>
              <p14:xfrm>
                <a:off x="8443372" y="2917822"/>
                <a:ext cx="49680" cy="121680"/>
              </p14:xfrm>
            </p:contentPart>
          </mc:Choice>
          <mc:Fallback xmlns="">
            <p:pic>
              <p:nvPicPr>
                <p:cNvPr id="196" name="Ink 195">
                  <a:extLst>
                    <a:ext uri="{FF2B5EF4-FFF2-40B4-BE49-F238E27FC236}">
                      <a16:creationId xmlns:a16="http://schemas.microsoft.com/office/drawing/2014/main" id="{539B80F8-FA28-0035-0645-2A051E17C3A6}"/>
                    </a:ext>
                  </a:extLst>
                </p:cNvPr>
                <p:cNvPicPr/>
                <p:nvPr/>
              </p:nvPicPr>
              <p:blipFill>
                <a:blip r:embed="rId376"/>
                <a:stretch>
                  <a:fillRect/>
                </a:stretch>
              </p:blipFill>
              <p:spPr>
                <a:xfrm>
                  <a:off x="8434372" y="2908822"/>
                  <a:ext cx="67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97" name="Ink 196">
                  <a:extLst>
                    <a:ext uri="{FF2B5EF4-FFF2-40B4-BE49-F238E27FC236}">
                      <a16:creationId xmlns:a16="http://schemas.microsoft.com/office/drawing/2014/main" id="{A1C61990-CBFB-AC2D-4576-7485250012E1}"/>
                    </a:ext>
                  </a:extLst>
                </p14:cNvPr>
                <p14:cNvContentPartPr/>
                <p14:nvPr/>
              </p14:nvContentPartPr>
              <p14:xfrm>
                <a:off x="8462812" y="2893342"/>
                <a:ext cx="147240" cy="146520"/>
              </p14:xfrm>
            </p:contentPart>
          </mc:Choice>
          <mc:Fallback xmlns="">
            <p:pic>
              <p:nvPicPr>
                <p:cNvPr id="197" name="Ink 196">
                  <a:extLst>
                    <a:ext uri="{FF2B5EF4-FFF2-40B4-BE49-F238E27FC236}">
                      <a16:creationId xmlns:a16="http://schemas.microsoft.com/office/drawing/2014/main" id="{A1C61990-CBFB-AC2D-4576-7485250012E1}"/>
                    </a:ext>
                  </a:extLst>
                </p:cNvPr>
                <p:cNvPicPr/>
                <p:nvPr/>
              </p:nvPicPr>
              <p:blipFill>
                <a:blip r:embed="rId378"/>
                <a:stretch>
                  <a:fillRect/>
                </a:stretch>
              </p:blipFill>
              <p:spPr>
                <a:xfrm>
                  <a:off x="8453812" y="2884702"/>
                  <a:ext cx="164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99" name="Ink 198">
                  <a:extLst>
                    <a:ext uri="{FF2B5EF4-FFF2-40B4-BE49-F238E27FC236}">
                      <a16:creationId xmlns:a16="http://schemas.microsoft.com/office/drawing/2014/main" id="{FCF516B6-F880-2E08-633F-7369A935AE03}"/>
                    </a:ext>
                  </a:extLst>
                </p14:cNvPr>
                <p14:cNvContentPartPr/>
                <p14:nvPr/>
              </p14:nvContentPartPr>
              <p14:xfrm>
                <a:off x="8806252" y="1793542"/>
                <a:ext cx="76680" cy="807840"/>
              </p14:xfrm>
            </p:contentPart>
          </mc:Choice>
          <mc:Fallback xmlns="">
            <p:pic>
              <p:nvPicPr>
                <p:cNvPr id="199" name="Ink 198">
                  <a:extLst>
                    <a:ext uri="{FF2B5EF4-FFF2-40B4-BE49-F238E27FC236}">
                      <a16:creationId xmlns:a16="http://schemas.microsoft.com/office/drawing/2014/main" id="{FCF516B6-F880-2E08-633F-7369A935AE03}"/>
                    </a:ext>
                  </a:extLst>
                </p:cNvPr>
                <p:cNvPicPr/>
                <p:nvPr/>
              </p:nvPicPr>
              <p:blipFill>
                <a:blip r:embed="rId380"/>
                <a:stretch>
                  <a:fillRect/>
                </a:stretch>
              </p:blipFill>
              <p:spPr>
                <a:xfrm>
                  <a:off x="8797252" y="1784542"/>
                  <a:ext cx="94320" cy="8254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00" name="Ink 199">
                  <a:extLst>
                    <a:ext uri="{FF2B5EF4-FFF2-40B4-BE49-F238E27FC236}">
                      <a16:creationId xmlns:a16="http://schemas.microsoft.com/office/drawing/2014/main" id="{1F8CE6BE-AA78-F78F-C8F1-AEC5C64B43B2}"/>
                    </a:ext>
                  </a:extLst>
                </p14:cNvPr>
                <p14:cNvContentPartPr/>
                <p14:nvPr/>
              </p14:nvContentPartPr>
              <p14:xfrm>
                <a:off x="8799412" y="2558902"/>
                <a:ext cx="43200" cy="53640"/>
              </p14:xfrm>
            </p:contentPart>
          </mc:Choice>
          <mc:Fallback xmlns="">
            <p:pic>
              <p:nvPicPr>
                <p:cNvPr id="200" name="Ink 199">
                  <a:extLst>
                    <a:ext uri="{FF2B5EF4-FFF2-40B4-BE49-F238E27FC236}">
                      <a16:creationId xmlns:a16="http://schemas.microsoft.com/office/drawing/2014/main" id="{1F8CE6BE-AA78-F78F-C8F1-AEC5C64B43B2}"/>
                    </a:ext>
                  </a:extLst>
                </p:cNvPr>
                <p:cNvPicPr/>
                <p:nvPr/>
              </p:nvPicPr>
              <p:blipFill>
                <a:blip r:embed="rId382"/>
                <a:stretch>
                  <a:fillRect/>
                </a:stretch>
              </p:blipFill>
              <p:spPr>
                <a:xfrm>
                  <a:off x="8790772" y="2549902"/>
                  <a:ext cx="60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01" name="Ink 200">
                  <a:extLst>
                    <a:ext uri="{FF2B5EF4-FFF2-40B4-BE49-F238E27FC236}">
                      <a16:creationId xmlns:a16="http://schemas.microsoft.com/office/drawing/2014/main" id="{D3AE89E9-0AB7-91C1-50A1-780C0C2C43C4}"/>
                    </a:ext>
                  </a:extLst>
                </p14:cNvPr>
                <p14:cNvContentPartPr/>
                <p14:nvPr/>
              </p14:nvContentPartPr>
              <p14:xfrm>
                <a:off x="8858452" y="2551702"/>
                <a:ext cx="80640" cy="100440"/>
              </p14:xfrm>
            </p:contentPart>
          </mc:Choice>
          <mc:Fallback xmlns="">
            <p:pic>
              <p:nvPicPr>
                <p:cNvPr id="201" name="Ink 200">
                  <a:extLst>
                    <a:ext uri="{FF2B5EF4-FFF2-40B4-BE49-F238E27FC236}">
                      <a16:creationId xmlns:a16="http://schemas.microsoft.com/office/drawing/2014/main" id="{D3AE89E9-0AB7-91C1-50A1-780C0C2C43C4}"/>
                    </a:ext>
                  </a:extLst>
                </p:cNvPr>
                <p:cNvPicPr/>
                <p:nvPr/>
              </p:nvPicPr>
              <p:blipFill>
                <a:blip r:embed="rId384"/>
                <a:stretch>
                  <a:fillRect/>
                </a:stretch>
              </p:blipFill>
              <p:spPr>
                <a:xfrm>
                  <a:off x="8849812" y="2543062"/>
                  <a:ext cx="98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02" name="Ink 201">
                  <a:extLst>
                    <a:ext uri="{FF2B5EF4-FFF2-40B4-BE49-F238E27FC236}">
                      <a16:creationId xmlns:a16="http://schemas.microsoft.com/office/drawing/2014/main" id="{094F2C6F-2E7C-3898-259C-DEC1419476B7}"/>
                    </a:ext>
                  </a:extLst>
                </p14:cNvPr>
                <p14:cNvContentPartPr/>
                <p14:nvPr/>
              </p14:nvContentPartPr>
              <p14:xfrm>
                <a:off x="8323852" y="2264422"/>
                <a:ext cx="143640" cy="158400"/>
              </p14:xfrm>
            </p:contentPart>
          </mc:Choice>
          <mc:Fallback xmlns="">
            <p:pic>
              <p:nvPicPr>
                <p:cNvPr id="202" name="Ink 201">
                  <a:extLst>
                    <a:ext uri="{FF2B5EF4-FFF2-40B4-BE49-F238E27FC236}">
                      <a16:creationId xmlns:a16="http://schemas.microsoft.com/office/drawing/2014/main" id="{094F2C6F-2E7C-3898-259C-DEC1419476B7}"/>
                    </a:ext>
                  </a:extLst>
                </p:cNvPr>
                <p:cNvPicPr/>
                <p:nvPr/>
              </p:nvPicPr>
              <p:blipFill>
                <a:blip r:embed="rId386"/>
                <a:stretch>
                  <a:fillRect/>
                </a:stretch>
              </p:blipFill>
              <p:spPr>
                <a:xfrm>
                  <a:off x="8315212" y="2255422"/>
                  <a:ext cx="161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03" name="Ink 202">
                  <a:extLst>
                    <a:ext uri="{FF2B5EF4-FFF2-40B4-BE49-F238E27FC236}">
                      <a16:creationId xmlns:a16="http://schemas.microsoft.com/office/drawing/2014/main" id="{F038185B-FF31-5DFD-3396-6237F63CF6BE}"/>
                    </a:ext>
                  </a:extLst>
                </p14:cNvPr>
                <p14:cNvContentPartPr/>
                <p14:nvPr/>
              </p14:nvContentPartPr>
              <p14:xfrm>
                <a:off x="8468572" y="2252902"/>
                <a:ext cx="199440" cy="275400"/>
              </p14:xfrm>
            </p:contentPart>
          </mc:Choice>
          <mc:Fallback xmlns="">
            <p:pic>
              <p:nvPicPr>
                <p:cNvPr id="203" name="Ink 202">
                  <a:extLst>
                    <a:ext uri="{FF2B5EF4-FFF2-40B4-BE49-F238E27FC236}">
                      <a16:creationId xmlns:a16="http://schemas.microsoft.com/office/drawing/2014/main" id="{F038185B-FF31-5DFD-3396-6237F63CF6BE}"/>
                    </a:ext>
                  </a:extLst>
                </p:cNvPr>
                <p:cNvPicPr/>
                <p:nvPr/>
              </p:nvPicPr>
              <p:blipFill>
                <a:blip r:embed="rId388"/>
                <a:stretch>
                  <a:fillRect/>
                </a:stretch>
              </p:blipFill>
              <p:spPr>
                <a:xfrm>
                  <a:off x="8459932" y="2243902"/>
                  <a:ext cx="217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05" name="Ink 204">
                  <a:extLst>
                    <a:ext uri="{FF2B5EF4-FFF2-40B4-BE49-F238E27FC236}">
                      <a16:creationId xmlns:a16="http://schemas.microsoft.com/office/drawing/2014/main" id="{0AE029BE-389F-C7D8-C7AB-4DC83EB68A0D}"/>
                    </a:ext>
                  </a:extLst>
                </p14:cNvPr>
                <p14:cNvContentPartPr/>
                <p14:nvPr/>
              </p14:nvContentPartPr>
              <p14:xfrm>
                <a:off x="8876812" y="3215182"/>
                <a:ext cx="308520" cy="215640"/>
              </p14:xfrm>
            </p:contentPart>
          </mc:Choice>
          <mc:Fallback xmlns="">
            <p:pic>
              <p:nvPicPr>
                <p:cNvPr id="205" name="Ink 204">
                  <a:extLst>
                    <a:ext uri="{FF2B5EF4-FFF2-40B4-BE49-F238E27FC236}">
                      <a16:creationId xmlns:a16="http://schemas.microsoft.com/office/drawing/2014/main" id="{0AE029BE-389F-C7D8-C7AB-4DC83EB68A0D}"/>
                    </a:ext>
                  </a:extLst>
                </p:cNvPr>
                <p:cNvPicPr/>
                <p:nvPr/>
              </p:nvPicPr>
              <p:blipFill>
                <a:blip r:embed="rId390"/>
                <a:stretch>
                  <a:fillRect/>
                </a:stretch>
              </p:blipFill>
              <p:spPr>
                <a:xfrm>
                  <a:off x="8868172" y="3206542"/>
                  <a:ext cx="326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06" name="Ink 205">
                  <a:extLst>
                    <a:ext uri="{FF2B5EF4-FFF2-40B4-BE49-F238E27FC236}">
                      <a16:creationId xmlns:a16="http://schemas.microsoft.com/office/drawing/2014/main" id="{FE14C9DC-2DB2-6FC5-E452-B0DC3FDB98B9}"/>
                    </a:ext>
                  </a:extLst>
                </p14:cNvPr>
                <p14:cNvContentPartPr/>
                <p14:nvPr/>
              </p14:nvContentPartPr>
              <p14:xfrm>
                <a:off x="9100732" y="3394102"/>
                <a:ext cx="154440" cy="77040"/>
              </p14:xfrm>
            </p:contentPart>
          </mc:Choice>
          <mc:Fallback xmlns="">
            <p:pic>
              <p:nvPicPr>
                <p:cNvPr id="206" name="Ink 205">
                  <a:extLst>
                    <a:ext uri="{FF2B5EF4-FFF2-40B4-BE49-F238E27FC236}">
                      <a16:creationId xmlns:a16="http://schemas.microsoft.com/office/drawing/2014/main" id="{FE14C9DC-2DB2-6FC5-E452-B0DC3FDB98B9}"/>
                    </a:ext>
                  </a:extLst>
                </p:cNvPr>
                <p:cNvPicPr/>
                <p:nvPr/>
              </p:nvPicPr>
              <p:blipFill>
                <a:blip r:embed="rId392"/>
                <a:stretch>
                  <a:fillRect/>
                </a:stretch>
              </p:blipFill>
              <p:spPr>
                <a:xfrm>
                  <a:off x="9092092" y="3385102"/>
                  <a:ext cx="172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07" name="Ink 206">
                  <a:extLst>
                    <a:ext uri="{FF2B5EF4-FFF2-40B4-BE49-F238E27FC236}">
                      <a16:creationId xmlns:a16="http://schemas.microsoft.com/office/drawing/2014/main" id="{EEC3905F-2290-C70B-7F95-57BF5A63CE7E}"/>
                    </a:ext>
                  </a:extLst>
                </p14:cNvPr>
                <p14:cNvContentPartPr/>
                <p14:nvPr/>
              </p14:nvContentPartPr>
              <p14:xfrm>
                <a:off x="8866372" y="3608302"/>
                <a:ext cx="107640" cy="120240"/>
              </p14:xfrm>
            </p:contentPart>
          </mc:Choice>
          <mc:Fallback xmlns="">
            <p:pic>
              <p:nvPicPr>
                <p:cNvPr id="207" name="Ink 206">
                  <a:extLst>
                    <a:ext uri="{FF2B5EF4-FFF2-40B4-BE49-F238E27FC236}">
                      <a16:creationId xmlns:a16="http://schemas.microsoft.com/office/drawing/2014/main" id="{EEC3905F-2290-C70B-7F95-57BF5A63CE7E}"/>
                    </a:ext>
                  </a:extLst>
                </p:cNvPr>
                <p:cNvPicPr/>
                <p:nvPr/>
              </p:nvPicPr>
              <p:blipFill>
                <a:blip r:embed="rId394"/>
                <a:stretch>
                  <a:fillRect/>
                </a:stretch>
              </p:blipFill>
              <p:spPr>
                <a:xfrm>
                  <a:off x="8857372" y="3599662"/>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09" name="Ink 208">
                  <a:extLst>
                    <a:ext uri="{FF2B5EF4-FFF2-40B4-BE49-F238E27FC236}">
                      <a16:creationId xmlns:a16="http://schemas.microsoft.com/office/drawing/2014/main" id="{1237FC4F-9629-719E-B74A-CC5532FC87A8}"/>
                    </a:ext>
                  </a:extLst>
                </p14:cNvPr>
                <p14:cNvContentPartPr/>
                <p14:nvPr/>
              </p14:nvContentPartPr>
              <p14:xfrm>
                <a:off x="8921812" y="3569782"/>
                <a:ext cx="382680" cy="125640"/>
              </p14:xfrm>
            </p:contentPart>
          </mc:Choice>
          <mc:Fallback xmlns="">
            <p:pic>
              <p:nvPicPr>
                <p:cNvPr id="209" name="Ink 208">
                  <a:extLst>
                    <a:ext uri="{FF2B5EF4-FFF2-40B4-BE49-F238E27FC236}">
                      <a16:creationId xmlns:a16="http://schemas.microsoft.com/office/drawing/2014/main" id="{1237FC4F-9629-719E-B74A-CC5532FC87A8}"/>
                    </a:ext>
                  </a:extLst>
                </p:cNvPr>
                <p:cNvPicPr/>
                <p:nvPr/>
              </p:nvPicPr>
              <p:blipFill>
                <a:blip r:embed="rId396"/>
                <a:stretch>
                  <a:fillRect/>
                </a:stretch>
              </p:blipFill>
              <p:spPr>
                <a:xfrm>
                  <a:off x="8913172" y="3560782"/>
                  <a:ext cx="400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10" name="Ink 209">
                  <a:extLst>
                    <a:ext uri="{FF2B5EF4-FFF2-40B4-BE49-F238E27FC236}">
                      <a16:creationId xmlns:a16="http://schemas.microsoft.com/office/drawing/2014/main" id="{24296279-4667-EC61-1835-D86307C454E6}"/>
                    </a:ext>
                  </a:extLst>
                </p14:cNvPr>
                <p14:cNvContentPartPr/>
                <p14:nvPr/>
              </p14:nvContentPartPr>
              <p14:xfrm>
                <a:off x="9090292" y="1812262"/>
                <a:ext cx="234720" cy="888120"/>
              </p14:xfrm>
            </p:contentPart>
          </mc:Choice>
          <mc:Fallback xmlns="">
            <p:pic>
              <p:nvPicPr>
                <p:cNvPr id="210" name="Ink 209">
                  <a:extLst>
                    <a:ext uri="{FF2B5EF4-FFF2-40B4-BE49-F238E27FC236}">
                      <a16:creationId xmlns:a16="http://schemas.microsoft.com/office/drawing/2014/main" id="{24296279-4667-EC61-1835-D86307C454E6}"/>
                    </a:ext>
                  </a:extLst>
                </p:cNvPr>
                <p:cNvPicPr/>
                <p:nvPr/>
              </p:nvPicPr>
              <p:blipFill>
                <a:blip r:embed="rId398"/>
                <a:stretch>
                  <a:fillRect/>
                </a:stretch>
              </p:blipFill>
              <p:spPr>
                <a:xfrm>
                  <a:off x="9081652" y="1803622"/>
                  <a:ext cx="25236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11" name="Ink 210">
                  <a:extLst>
                    <a:ext uri="{FF2B5EF4-FFF2-40B4-BE49-F238E27FC236}">
                      <a16:creationId xmlns:a16="http://schemas.microsoft.com/office/drawing/2014/main" id="{CB8BDCEA-D724-AE0D-9922-862490029076}"/>
                    </a:ext>
                  </a:extLst>
                </p14:cNvPr>
                <p14:cNvContentPartPr/>
                <p14:nvPr/>
              </p14:nvContentPartPr>
              <p14:xfrm>
                <a:off x="9352012" y="2287822"/>
                <a:ext cx="117360" cy="214920"/>
              </p14:xfrm>
            </p:contentPart>
          </mc:Choice>
          <mc:Fallback xmlns="">
            <p:pic>
              <p:nvPicPr>
                <p:cNvPr id="211" name="Ink 210">
                  <a:extLst>
                    <a:ext uri="{FF2B5EF4-FFF2-40B4-BE49-F238E27FC236}">
                      <a16:creationId xmlns:a16="http://schemas.microsoft.com/office/drawing/2014/main" id="{CB8BDCEA-D724-AE0D-9922-862490029076}"/>
                    </a:ext>
                  </a:extLst>
                </p:cNvPr>
                <p:cNvPicPr/>
                <p:nvPr/>
              </p:nvPicPr>
              <p:blipFill>
                <a:blip r:embed="rId400"/>
                <a:stretch>
                  <a:fillRect/>
                </a:stretch>
              </p:blipFill>
              <p:spPr>
                <a:xfrm>
                  <a:off x="9343012" y="2278822"/>
                  <a:ext cx="1350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12" name="Ink 211">
                  <a:extLst>
                    <a:ext uri="{FF2B5EF4-FFF2-40B4-BE49-F238E27FC236}">
                      <a16:creationId xmlns:a16="http://schemas.microsoft.com/office/drawing/2014/main" id="{E9CF36B5-2D82-B482-16BD-F1F7367F9BC1}"/>
                    </a:ext>
                  </a:extLst>
                </p14:cNvPr>
                <p14:cNvContentPartPr/>
                <p14:nvPr/>
              </p14:nvContentPartPr>
              <p14:xfrm>
                <a:off x="9450292" y="2342902"/>
                <a:ext cx="180360" cy="143640"/>
              </p14:xfrm>
            </p:contentPart>
          </mc:Choice>
          <mc:Fallback xmlns="">
            <p:pic>
              <p:nvPicPr>
                <p:cNvPr id="212" name="Ink 211">
                  <a:extLst>
                    <a:ext uri="{FF2B5EF4-FFF2-40B4-BE49-F238E27FC236}">
                      <a16:creationId xmlns:a16="http://schemas.microsoft.com/office/drawing/2014/main" id="{E9CF36B5-2D82-B482-16BD-F1F7367F9BC1}"/>
                    </a:ext>
                  </a:extLst>
                </p:cNvPr>
                <p:cNvPicPr/>
                <p:nvPr/>
              </p:nvPicPr>
              <p:blipFill>
                <a:blip r:embed="rId402"/>
                <a:stretch>
                  <a:fillRect/>
                </a:stretch>
              </p:blipFill>
              <p:spPr>
                <a:xfrm>
                  <a:off x="9441652" y="2333902"/>
                  <a:ext cx="198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4" name="Ink 213">
                  <a:extLst>
                    <a:ext uri="{FF2B5EF4-FFF2-40B4-BE49-F238E27FC236}">
                      <a16:creationId xmlns:a16="http://schemas.microsoft.com/office/drawing/2014/main" id="{0EF4643C-D2D4-0B30-F03C-F6305228B4A3}"/>
                    </a:ext>
                  </a:extLst>
                </p14:cNvPr>
                <p14:cNvContentPartPr/>
                <p14:nvPr/>
              </p14:nvContentPartPr>
              <p14:xfrm>
                <a:off x="9505732" y="3162262"/>
                <a:ext cx="148320" cy="212400"/>
              </p14:xfrm>
            </p:contentPart>
          </mc:Choice>
          <mc:Fallback xmlns="">
            <p:pic>
              <p:nvPicPr>
                <p:cNvPr id="214" name="Ink 213">
                  <a:extLst>
                    <a:ext uri="{FF2B5EF4-FFF2-40B4-BE49-F238E27FC236}">
                      <a16:creationId xmlns:a16="http://schemas.microsoft.com/office/drawing/2014/main" id="{0EF4643C-D2D4-0B30-F03C-F6305228B4A3}"/>
                    </a:ext>
                  </a:extLst>
                </p:cNvPr>
                <p:cNvPicPr/>
                <p:nvPr/>
              </p:nvPicPr>
              <p:blipFill>
                <a:blip r:embed="rId404"/>
                <a:stretch>
                  <a:fillRect/>
                </a:stretch>
              </p:blipFill>
              <p:spPr>
                <a:xfrm>
                  <a:off x="9496732" y="3153262"/>
                  <a:ext cx="165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5" name="Ink 214">
                  <a:extLst>
                    <a:ext uri="{FF2B5EF4-FFF2-40B4-BE49-F238E27FC236}">
                      <a16:creationId xmlns:a16="http://schemas.microsoft.com/office/drawing/2014/main" id="{7A642515-7525-C70C-6E24-472077BC59C1}"/>
                    </a:ext>
                  </a:extLst>
                </p14:cNvPr>
                <p14:cNvContentPartPr/>
                <p14:nvPr/>
              </p14:nvContentPartPr>
              <p14:xfrm>
                <a:off x="9530572" y="3192502"/>
                <a:ext cx="101520" cy="195840"/>
              </p14:xfrm>
            </p:contentPart>
          </mc:Choice>
          <mc:Fallback xmlns="">
            <p:pic>
              <p:nvPicPr>
                <p:cNvPr id="215" name="Ink 214">
                  <a:extLst>
                    <a:ext uri="{FF2B5EF4-FFF2-40B4-BE49-F238E27FC236}">
                      <a16:creationId xmlns:a16="http://schemas.microsoft.com/office/drawing/2014/main" id="{7A642515-7525-C70C-6E24-472077BC59C1}"/>
                    </a:ext>
                  </a:extLst>
                </p:cNvPr>
                <p:cNvPicPr/>
                <p:nvPr/>
              </p:nvPicPr>
              <p:blipFill>
                <a:blip r:embed="rId406"/>
                <a:stretch>
                  <a:fillRect/>
                </a:stretch>
              </p:blipFill>
              <p:spPr>
                <a:xfrm>
                  <a:off x="9521572" y="3183862"/>
                  <a:ext cx="119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6" name="Ink 215">
                  <a:extLst>
                    <a:ext uri="{FF2B5EF4-FFF2-40B4-BE49-F238E27FC236}">
                      <a16:creationId xmlns:a16="http://schemas.microsoft.com/office/drawing/2014/main" id="{9F822627-9B78-5441-4852-0B720F621166}"/>
                    </a:ext>
                  </a:extLst>
                </p14:cNvPr>
                <p14:cNvContentPartPr/>
                <p14:nvPr/>
              </p14:nvContentPartPr>
              <p14:xfrm>
                <a:off x="9416092" y="3069382"/>
                <a:ext cx="304920" cy="351720"/>
              </p14:xfrm>
            </p:contentPart>
          </mc:Choice>
          <mc:Fallback xmlns="">
            <p:pic>
              <p:nvPicPr>
                <p:cNvPr id="216" name="Ink 215">
                  <a:extLst>
                    <a:ext uri="{FF2B5EF4-FFF2-40B4-BE49-F238E27FC236}">
                      <a16:creationId xmlns:a16="http://schemas.microsoft.com/office/drawing/2014/main" id="{9F822627-9B78-5441-4852-0B720F621166}"/>
                    </a:ext>
                  </a:extLst>
                </p:cNvPr>
                <p:cNvPicPr/>
                <p:nvPr/>
              </p:nvPicPr>
              <p:blipFill>
                <a:blip r:embed="rId408"/>
                <a:stretch>
                  <a:fillRect/>
                </a:stretch>
              </p:blipFill>
              <p:spPr>
                <a:xfrm>
                  <a:off x="9407452" y="3060382"/>
                  <a:ext cx="3225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8" name="Ink 217">
                  <a:extLst>
                    <a:ext uri="{FF2B5EF4-FFF2-40B4-BE49-F238E27FC236}">
                      <a16:creationId xmlns:a16="http://schemas.microsoft.com/office/drawing/2014/main" id="{8E2AAF7C-172F-8D34-4FFD-8A289F75B3ED}"/>
                    </a:ext>
                  </a:extLst>
                </p14:cNvPr>
                <p14:cNvContentPartPr/>
                <p14:nvPr/>
              </p14:nvContentPartPr>
              <p14:xfrm>
                <a:off x="6707092" y="2238862"/>
                <a:ext cx="222840" cy="272160"/>
              </p14:xfrm>
            </p:contentPart>
          </mc:Choice>
          <mc:Fallback xmlns="">
            <p:pic>
              <p:nvPicPr>
                <p:cNvPr id="218" name="Ink 217">
                  <a:extLst>
                    <a:ext uri="{FF2B5EF4-FFF2-40B4-BE49-F238E27FC236}">
                      <a16:creationId xmlns:a16="http://schemas.microsoft.com/office/drawing/2014/main" id="{8E2AAF7C-172F-8D34-4FFD-8A289F75B3ED}"/>
                    </a:ext>
                  </a:extLst>
                </p:cNvPr>
                <p:cNvPicPr/>
                <p:nvPr/>
              </p:nvPicPr>
              <p:blipFill>
                <a:blip r:embed="rId410"/>
                <a:stretch>
                  <a:fillRect/>
                </a:stretch>
              </p:blipFill>
              <p:spPr>
                <a:xfrm>
                  <a:off x="6698092" y="2229862"/>
                  <a:ext cx="240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9" name="Ink 218">
                  <a:extLst>
                    <a:ext uri="{FF2B5EF4-FFF2-40B4-BE49-F238E27FC236}">
                      <a16:creationId xmlns:a16="http://schemas.microsoft.com/office/drawing/2014/main" id="{5890938A-50B8-D61E-B9CC-0C8F0482CD57}"/>
                    </a:ext>
                  </a:extLst>
                </p14:cNvPr>
                <p14:cNvContentPartPr/>
                <p14:nvPr/>
              </p14:nvContentPartPr>
              <p14:xfrm>
                <a:off x="6965212" y="2208262"/>
                <a:ext cx="131400" cy="204480"/>
              </p14:xfrm>
            </p:contentPart>
          </mc:Choice>
          <mc:Fallback xmlns="">
            <p:pic>
              <p:nvPicPr>
                <p:cNvPr id="219" name="Ink 218">
                  <a:extLst>
                    <a:ext uri="{FF2B5EF4-FFF2-40B4-BE49-F238E27FC236}">
                      <a16:creationId xmlns:a16="http://schemas.microsoft.com/office/drawing/2014/main" id="{5890938A-50B8-D61E-B9CC-0C8F0482CD57}"/>
                    </a:ext>
                  </a:extLst>
                </p:cNvPr>
                <p:cNvPicPr/>
                <p:nvPr/>
              </p:nvPicPr>
              <p:blipFill>
                <a:blip r:embed="rId412"/>
                <a:stretch>
                  <a:fillRect/>
                </a:stretch>
              </p:blipFill>
              <p:spPr>
                <a:xfrm>
                  <a:off x="6956572" y="2199262"/>
                  <a:ext cx="14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20" name="Ink 219">
                  <a:extLst>
                    <a:ext uri="{FF2B5EF4-FFF2-40B4-BE49-F238E27FC236}">
                      <a16:creationId xmlns:a16="http://schemas.microsoft.com/office/drawing/2014/main" id="{5BC94C98-4DF2-BE1C-3090-A7711EB62393}"/>
                    </a:ext>
                  </a:extLst>
                </p14:cNvPr>
                <p14:cNvContentPartPr/>
                <p14:nvPr/>
              </p14:nvContentPartPr>
              <p14:xfrm>
                <a:off x="7043692" y="2059942"/>
                <a:ext cx="364320" cy="313920"/>
              </p14:xfrm>
            </p:contentPart>
          </mc:Choice>
          <mc:Fallback xmlns="">
            <p:pic>
              <p:nvPicPr>
                <p:cNvPr id="220" name="Ink 219">
                  <a:extLst>
                    <a:ext uri="{FF2B5EF4-FFF2-40B4-BE49-F238E27FC236}">
                      <a16:creationId xmlns:a16="http://schemas.microsoft.com/office/drawing/2014/main" id="{5BC94C98-4DF2-BE1C-3090-A7711EB62393}"/>
                    </a:ext>
                  </a:extLst>
                </p:cNvPr>
                <p:cNvPicPr/>
                <p:nvPr/>
              </p:nvPicPr>
              <p:blipFill>
                <a:blip r:embed="rId414"/>
                <a:stretch>
                  <a:fillRect/>
                </a:stretch>
              </p:blipFill>
              <p:spPr>
                <a:xfrm>
                  <a:off x="7034692" y="2051302"/>
                  <a:ext cx="3819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21" name="Ink 220">
                  <a:extLst>
                    <a:ext uri="{FF2B5EF4-FFF2-40B4-BE49-F238E27FC236}">
                      <a16:creationId xmlns:a16="http://schemas.microsoft.com/office/drawing/2014/main" id="{ADB82250-70F9-2841-581D-0157FABE10CA}"/>
                    </a:ext>
                  </a:extLst>
                </p14:cNvPr>
                <p14:cNvContentPartPr/>
                <p14:nvPr/>
              </p14:nvContentPartPr>
              <p14:xfrm>
                <a:off x="7388212" y="2109982"/>
                <a:ext cx="201240" cy="136440"/>
              </p14:xfrm>
            </p:contentPart>
          </mc:Choice>
          <mc:Fallback xmlns="">
            <p:pic>
              <p:nvPicPr>
                <p:cNvPr id="221" name="Ink 220">
                  <a:extLst>
                    <a:ext uri="{FF2B5EF4-FFF2-40B4-BE49-F238E27FC236}">
                      <a16:creationId xmlns:a16="http://schemas.microsoft.com/office/drawing/2014/main" id="{ADB82250-70F9-2841-581D-0157FABE10CA}"/>
                    </a:ext>
                  </a:extLst>
                </p:cNvPr>
                <p:cNvPicPr/>
                <p:nvPr/>
              </p:nvPicPr>
              <p:blipFill>
                <a:blip r:embed="rId416"/>
                <a:stretch>
                  <a:fillRect/>
                </a:stretch>
              </p:blipFill>
              <p:spPr>
                <a:xfrm>
                  <a:off x="7379572" y="2100982"/>
                  <a:ext cx="218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22" name="Ink 221">
                  <a:extLst>
                    <a:ext uri="{FF2B5EF4-FFF2-40B4-BE49-F238E27FC236}">
                      <a16:creationId xmlns:a16="http://schemas.microsoft.com/office/drawing/2014/main" id="{DBFB8FE1-3EB6-F3A2-229B-2497B33C0629}"/>
                    </a:ext>
                  </a:extLst>
                </p14:cNvPr>
                <p14:cNvContentPartPr/>
                <p14:nvPr/>
              </p14:nvContentPartPr>
              <p14:xfrm>
                <a:off x="7550212" y="1933222"/>
                <a:ext cx="114840" cy="222840"/>
              </p14:xfrm>
            </p:contentPart>
          </mc:Choice>
          <mc:Fallback xmlns="">
            <p:pic>
              <p:nvPicPr>
                <p:cNvPr id="222" name="Ink 221">
                  <a:extLst>
                    <a:ext uri="{FF2B5EF4-FFF2-40B4-BE49-F238E27FC236}">
                      <a16:creationId xmlns:a16="http://schemas.microsoft.com/office/drawing/2014/main" id="{DBFB8FE1-3EB6-F3A2-229B-2497B33C0629}"/>
                    </a:ext>
                  </a:extLst>
                </p:cNvPr>
                <p:cNvPicPr/>
                <p:nvPr/>
              </p:nvPicPr>
              <p:blipFill>
                <a:blip r:embed="rId418"/>
                <a:stretch>
                  <a:fillRect/>
                </a:stretch>
              </p:blipFill>
              <p:spPr>
                <a:xfrm>
                  <a:off x="7541572" y="1924222"/>
                  <a:ext cx="1324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23" name="Ink 222">
                  <a:extLst>
                    <a:ext uri="{FF2B5EF4-FFF2-40B4-BE49-F238E27FC236}">
                      <a16:creationId xmlns:a16="http://schemas.microsoft.com/office/drawing/2014/main" id="{855C0390-A5D8-4B28-C947-F1E79D872D48}"/>
                    </a:ext>
                  </a:extLst>
                </p14:cNvPr>
                <p14:cNvContentPartPr/>
                <p14:nvPr/>
              </p14:nvContentPartPr>
              <p14:xfrm>
                <a:off x="7701052" y="1888582"/>
                <a:ext cx="300600" cy="246960"/>
              </p14:xfrm>
            </p:contentPart>
          </mc:Choice>
          <mc:Fallback xmlns="">
            <p:pic>
              <p:nvPicPr>
                <p:cNvPr id="223" name="Ink 222">
                  <a:extLst>
                    <a:ext uri="{FF2B5EF4-FFF2-40B4-BE49-F238E27FC236}">
                      <a16:creationId xmlns:a16="http://schemas.microsoft.com/office/drawing/2014/main" id="{855C0390-A5D8-4B28-C947-F1E79D872D48}"/>
                    </a:ext>
                  </a:extLst>
                </p:cNvPr>
                <p:cNvPicPr/>
                <p:nvPr/>
              </p:nvPicPr>
              <p:blipFill>
                <a:blip r:embed="rId420"/>
                <a:stretch>
                  <a:fillRect/>
                </a:stretch>
              </p:blipFill>
              <p:spPr>
                <a:xfrm>
                  <a:off x="7692412" y="1879582"/>
                  <a:ext cx="318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24" name="Ink 223">
                  <a:extLst>
                    <a:ext uri="{FF2B5EF4-FFF2-40B4-BE49-F238E27FC236}">
                      <a16:creationId xmlns:a16="http://schemas.microsoft.com/office/drawing/2014/main" id="{A1A7C48E-8C3A-E267-3969-28F7F7576AC9}"/>
                    </a:ext>
                  </a:extLst>
                </p14:cNvPr>
                <p14:cNvContentPartPr/>
                <p14:nvPr/>
              </p14:nvContentPartPr>
              <p14:xfrm>
                <a:off x="7323052" y="2370262"/>
                <a:ext cx="502200" cy="317160"/>
              </p14:xfrm>
            </p:contentPart>
          </mc:Choice>
          <mc:Fallback xmlns="">
            <p:pic>
              <p:nvPicPr>
                <p:cNvPr id="224" name="Ink 223">
                  <a:extLst>
                    <a:ext uri="{FF2B5EF4-FFF2-40B4-BE49-F238E27FC236}">
                      <a16:creationId xmlns:a16="http://schemas.microsoft.com/office/drawing/2014/main" id="{A1A7C48E-8C3A-E267-3969-28F7F7576AC9}"/>
                    </a:ext>
                  </a:extLst>
                </p:cNvPr>
                <p:cNvPicPr/>
                <p:nvPr/>
              </p:nvPicPr>
              <p:blipFill>
                <a:blip r:embed="rId422"/>
                <a:stretch>
                  <a:fillRect/>
                </a:stretch>
              </p:blipFill>
              <p:spPr>
                <a:xfrm>
                  <a:off x="7314052" y="2361262"/>
                  <a:ext cx="519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25" name="Ink 224">
                  <a:extLst>
                    <a:ext uri="{FF2B5EF4-FFF2-40B4-BE49-F238E27FC236}">
                      <a16:creationId xmlns:a16="http://schemas.microsoft.com/office/drawing/2014/main" id="{AFFF5628-1CE9-F495-0155-FAF7FBB858E9}"/>
                    </a:ext>
                  </a:extLst>
                </p14:cNvPr>
                <p14:cNvContentPartPr/>
                <p14:nvPr/>
              </p14:nvContentPartPr>
              <p14:xfrm>
                <a:off x="7841452" y="2296102"/>
                <a:ext cx="165600" cy="129600"/>
              </p14:xfrm>
            </p:contentPart>
          </mc:Choice>
          <mc:Fallback xmlns="">
            <p:pic>
              <p:nvPicPr>
                <p:cNvPr id="225" name="Ink 224">
                  <a:extLst>
                    <a:ext uri="{FF2B5EF4-FFF2-40B4-BE49-F238E27FC236}">
                      <a16:creationId xmlns:a16="http://schemas.microsoft.com/office/drawing/2014/main" id="{AFFF5628-1CE9-F495-0155-FAF7FBB858E9}"/>
                    </a:ext>
                  </a:extLst>
                </p:cNvPr>
                <p:cNvPicPr/>
                <p:nvPr/>
              </p:nvPicPr>
              <p:blipFill>
                <a:blip r:embed="rId424"/>
                <a:stretch>
                  <a:fillRect/>
                </a:stretch>
              </p:blipFill>
              <p:spPr>
                <a:xfrm>
                  <a:off x="7832452" y="2287102"/>
                  <a:ext cx="183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26" name="Ink 225">
                  <a:extLst>
                    <a:ext uri="{FF2B5EF4-FFF2-40B4-BE49-F238E27FC236}">
                      <a16:creationId xmlns:a16="http://schemas.microsoft.com/office/drawing/2014/main" id="{D9C91771-7E46-32C7-2C81-346BE516A7BF}"/>
                    </a:ext>
                  </a:extLst>
                </p14:cNvPr>
                <p14:cNvContentPartPr/>
                <p14:nvPr/>
              </p14:nvContentPartPr>
              <p14:xfrm>
                <a:off x="8039452" y="2287822"/>
                <a:ext cx="360" cy="1440"/>
              </p14:xfrm>
            </p:contentPart>
          </mc:Choice>
          <mc:Fallback xmlns="">
            <p:pic>
              <p:nvPicPr>
                <p:cNvPr id="226" name="Ink 225">
                  <a:extLst>
                    <a:ext uri="{FF2B5EF4-FFF2-40B4-BE49-F238E27FC236}">
                      <a16:creationId xmlns:a16="http://schemas.microsoft.com/office/drawing/2014/main" id="{D9C91771-7E46-32C7-2C81-346BE516A7BF}"/>
                    </a:ext>
                  </a:extLst>
                </p:cNvPr>
                <p:cNvPicPr/>
                <p:nvPr/>
              </p:nvPicPr>
              <p:blipFill>
                <a:blip r:embed="rId59"/>
                <a:stretch>
                  <a:fillRect/>
                </a:stretch>
              </p:blipFill>
              <p:spPr>
                <a:xfrm>
                  <a:off x="8030452" y="2279182"/>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8" name="Ink 227">
                  <a:extLst>
                    <a:ext uri="{FF2B5EF4-FFF2-40B4-BE49-F238E27FC236}">
                      <a16:creationId xmlns:a16="http://schemas.microsoft.com/office/drawing/2014/main" id="{4BA87BC4-A69C-6A0D-3CA6-C3623C523A18}"/>
                    </a:ext>
                  </a:extLst>
                </p14:cNvPr>
                <p14:cNvContentPartPr/>
                <p14:nvPr/>
              </p14:nvContentPartPr>
              <p14:xfrm>
                <a:off x="10107292" y="2502742"/>
                <a:ext cx="323640" cy="7560"/>
              </p14:xfrm>
            </p:contentPart>
          </mc:Choice>
          <mc:Fallback xmlns="">
            <p:pic>
              <p:nvPicPr>
                <p:cNvPr id="228" name="Ink 227">
                  <a:extLst>
                    <a:ext uri="{FF2B5EF4-FFF2-40B4-BE49-F238E27FC236}">
                      <a16:creationId xmlns:a16="http://schemas.microsoft.com/office/drawing/2014/main" id="{4BA87BC4-A69C-6A0D-3CA6-C3623C523A18}"/>
                    </a:ext>
                  </a:extLst>
                </p:cNvPr>
                <p:cNvPicPr/>
                <p:nvPr/>
              </p:nvPicPr>
              <p:blipFill>
                <a:blip r:embed="rId427"/>
                <a:stretch>
                  <a:fillRect/>
                </a:stretch>
              </p:blipFill>
              <p:spPr>
                <a:xfrm>
                  <a:off x="10098652" y="2493742"/>
                  <a:ext cx="341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29" name="Ink 228">
                  <a:extLst>
                    <a:ext uri="{FF2B5EF4-FFF2-40B4-BE49-F238E27FC236}">
                      <a16:creationId xmlns:a16="http://schemas.microsoft.com/office/drawing/2014/main" id="{474203B7-AF19-C6F4-EAAE-D76A37573F95}"/>
                    </a:ext>
                  </a:extLst>
                </p14:cNvPr>
                <p14:cNvContentPartPr/>
                <p14:nvPr/>
              </p14:nvContentPartPr>
              <p14:xfrm>
                <a:off x="10144372" y="2579422"/>
                <a:ext cx="310680" cy="17640"/>
              </p14:xfrm>
            </p:contentPart>
          </mc:Choice>
          <mc:Fallback xmlns="">
            <p:pic>
              <p:nvPicPr>
                <p:cNvPr id="229" name="Ink 228">
                  <a:extLst>
                    <a:ext uri="{FF2B5EF4-FFF2-40B4-BE49-F238E27FC236}">
                      <a16:creationId xmlns:a16="http://schemas.microsoft.com/office/drawing/2014/main" id="{474203B7-AF19-C6F4-EAAE-D76A37573F95}"/>
                    </a:ext>
                  </a:extLst>
                </p:cNvPr>
                <p:cNvPicPr/>
                <p:nvPr/>
              </p:nvPicPr>
              <p:blipFill>
                <a:blip r:embed="rId429"/>
                <a:stretch>
                  <a:fillRect/>
                </a:stretch>
              </p:blipFill>
              <p:spPr>
                <a:xfrm>
                  <a:off x="10135372" y="2570782"/>
                  <a:ext cx="328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3" name="Ink 232">
                  <a:extLst>
                    <a:ext uri="{FF2B5EF4-FFF2-40B4-BE49-F238E27FC236}">
                      <a16:creationId xmlns:a16="http://schemas.microsoft.com/office/drawing/2014/main" id="{E3DDCF63-35C7-11AA-F2AD-2C28B75A72EC}"/>
                    </a:ext>
                  </a:extLst>
                </p14:cNvPr>
                <p14:cNvContentPartPr/>
                <p14:nvPr/>
              </p14:nvContentPartPr>
              <p14:xfrm>
                <a:off x="7758292" y="4080622"/>
                <a:ext cx="3271320" cy="240840"/>
              </p14:xfrm>
            </p:contentPart>
          </mc:Choice>
          <mc:Fallback xmlns="">
            <p:pic>
              <p:nvPicPr>
                <p:cNvPr id="233" name="Ink 232">
                  <a:extLst>
                    <a:ext uri="{FF2B5EF4-FFF2-40B4-BE49-F238E27FC236}">
                      <a16:creationId xmlns:a16="http://schemas.microsoft.com/office/drawing/2014/main" id="{E3DDCF63-35C7-11AA-F2AD-2C28B75A72EC}"/>
                    </a:ext>
                  </a:extLst>
                </p:cNvPr>
                <p:cNvPicPr/>
                <p:nvPr/>
              </p:nvPicPr>
              <p:blipFill>
                <a:blip r:embed="rId431"/>
                <a:stretch>
                  <a:fillRect/>
                </a:stretch>
              </p:blipFill>
              <p:spPr>
                <a:xfrm>
                  <a:off x="7749652" y="4071982"/>
                  <a:ext cx="3288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4" name="Ink 233">
                  <a:extLst>
                    <a:ext uri="{FF2B5EF4-FFF2-40B4-BE49-F238E27FC236}">
                      <a16:creationId xmlns:a16="http://schemas.microsoft.com/office/drawing/2014/main" id="{7BF5F430-F333-93D8-F045-FFDBAB708B6C}"/>
                    </a:ext>
                  </a:extLst>
                </p14:cNvPr>
                <p14:cNvContentPartPr/>
                <p14:nvPr/>
              </p14:nvContentPartPr>
              <p14:xfrm>
                <a:off x="10916572" y="4052542"/>
                <a:ext cx="180000" cy="202680"/>
              </p14:xfrm>
            </p:contentPart>
          </mc:Choice>
          <mc:Fallback xmlns="">
            <p:pic>
              <p:nvPicPr>
                <p:cNvPr id="234" name="Ink 233">
                  <a:extLst>
                    <a:ext uri="{FF2B5EF4-FFF2-40B4-BE49-F238E27FC236}">
                      <a16:creationId xmlns:a16="http://schemas.microsoft.com/office/drawing/2014/main" id="{7BF5F430-F333-93D8-F045-FFDBAB708B6C}"/>
                    </a:ext>
                  </a:extLst>
                </p:cNvPr>
                <p:cNvPicPr/>
                <p:nvPr/>
              </p:nvPicPr>
              <p:blipFill>
                <a:blip r:embed="rId433"/>
                <a:stretch>
                  <a:fillRect/>
                </a:stretch>
              </p:blipFill>
              <p:spPr>
                <a:xfrm>
                  <a:off x="10907572" y="4043542"/>
                  <a:ext cx="197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6" name="Ink 235">
                  <a:extLst>
                    <a:ext uri="{FF2B5EF4-FFF2-40B4-BE49-F238E27FC236}">
                      <a16:creationId xmlns:a16="http://schemas.microsoft.com/office/drawing/2014/main" id="{011D5CC8-FB4A-158C-2AF1-345D09616CFA}"/>
                    </a:ext>
                  </a:extLst>
                </p14:cNvPr>
                <p14:cNvContentPartPr/>
                <p14:nvPr/>
              </p14:nvContentPartPr>
              <p14:xfrm>
                <a:off x="9100732" y="4168822"/>
                <a:ext cx="306000" cy="23040"/>
              </p14:xfrm>
            </p:contentPart>
          </mc:Choice>
          <mc:Fallback xmlns="">
            <p:pic>
              <p:nvPicPr>
                <p:cNvPr id="236" name="Ink 235">
                  <a:extLst>
                    <a:ext uri="{FF2B5EF4-FFF2-40B4-BE49-F238E27FC236}">
                      <a16:creationId xmlns:a16="http://schemas.microsoft.com/office/drawing/2014/main" id="{011D5CC8-FB4A-158C-2AF1-345D09616CFA}"/>
                    </a:ext>
                  </a:extLst>
                </p:cNvPr>
                <p:cNvPicPr/>
                <p:nvPr/>
              </p:nvPicPr>
              <p:blipFill>
                <a:blip r:embed="rId435"/>
                <a:stretch>
                  <a:fillRect/>
                </a:stretch>
              </p:blipFill>
              <p:spPr>
                <a:xfrm>
                  <a:off x="9092092" y="4159822"/>
                  <a:ext cx="323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37" name="Ink 236">
                  <a:extLst>
                    <a:ext uri="{FF2B5EF4-FFF2-40B4-BE49-F238E27FC236}">
                      <a16:creationId xmlns:a16="http://schemas.microsoft.com/office/drawing/2014/main" id="{279FC7AC-4F17-FBCD-3A98-DB6A5D373145}"/>
                    </a:ext>
                  </a:extLst>
                </p14:cNvPr>
                <p14:cNvContentPartPr/>
                <p14:nvPr/>
              </p14:nvContentPartPr>
              <p14:xfrm>
                <a:off x="9972292" y="3277102"/>
                <a:ext cx="221760" cy="33120"/>
              </p14:xfrm>
            </p:contentPart>
          </mc:Choice>
          <mc:Fallback xmlns="">
            <p:pic>
              <p:nvPicPr>
                <p:cNvPr id="237" name="Ink 236">
                  <a:extLst>
                    <a:ext uri="{FF2B5EF4-FFF2-40B4-BE49-F238E27FC236}">
                      <a16:creationId xmlns:a16="http://schemas.microsoft.com/office/drawing/2014/main" id="{279FC7AC-4F17-FBCD-3A98-DB6A5D373145}"/>
                    </a:ext>
                  </a:extLst>
                </p:cNvPr>
                <p:cNvPicPr/>
                <p:nvPr/>
              </p:nvPicPr>
              <p:blipFill>
                <a:blip r:embed="rId437"/>
                <a:stretch>
                  <a:fillRect/>
                </a:stretch>
              </p:blipFill>
              <p:spPr>
                <a:xfrm>
                  <a:off x="9963652" y="3268102"/>
                  <a:ext cx="239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38" name="Ink 237">
                  <a:extLst>
                    <a:ext uri="{FF2B5EF4-FFF2-40B4-BE49-F238E27FC236}">
                      <a16:creationId xmlns:a16="http://schemas.microsoft.com/office/drawing/2014/main" id="{033988FB-D02D-3247-7A4C-58F42D995471}"/>
                    </a:ext>
                  </a:extLst>
                </p14:cNvPr>
                <p14:cNvContentPartPr/>
                <p14:nvPr/>
              </p14:nvContentPartPr>
              <p14:xfrm>
                <a:off x="9972292" y="3382942"/>
                <a:ext cx="304920" cy="203400"/>
              </p14:xfrm>
            </p:contentPart>
          </mc:Choice>
          <mc:Fallback xmlns="">
            <p:pic>
              <p:nvPicPr>
                <p:cNvPr id="238" name="Ink 237">
                  <a:extLst>
                    <a:ext uri="{FF2B5EF4-FFF2-40B4-BE49-F238E27FC236}">
                      <a16:creationId xmlns:a16="http://schemas.microsoft.com/office/drawing/2014/main" id="{033988FB-D02D-3247-7A4C-58F42D995471}"/>
                    </a:ext>
                  </a:extLst>
                </p:cNvPr>
                <p:cNvPicPr/>
                <p:nvPr/>
              </p:nvPicPr>
              <p:blipFill>
                <a:blip r:embed="rId439"/>
                <a:stretch>
                  <a:fillRect/>
                </a:stretch>
              </p:blipFill>
              <p:spPr>
                <a:xfrm>
                  <a:off x="9963652" y="3373942"/>
                  <a:ext cx="322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9" name="Ink 238">
                  <a:extLst>
                    <a:ext uri="{FF2B5EF4-FFF2-40B4-BE49-F238E27FC236}">
                      <a16:creationId xmlns:a16="http://schemas.microsoft.com/office/drawing/2014/main" id="{63734336-252E-BC53-6CBA-3A0DBCBA66A1}"/>
                    </a:ext>
                  </a:extLst>
                </p14:cNvPr>
                <p14:cNvContentPartPr/>
                <p14:nvPr/>
              </p14:nvContentPartPr>
              <p14:xfrm>
                <a:off x="10217092" y="3394462"/>
                <a:ext cx="160920" cy="295560"/>
              </p14:xfrm>
            </p:contentPart>
          </mc:Choice>
          <mc:Fallback xmlns="">
            <p:pic>
              <p:nvPicPr>
                <p:cNvPr id="239" name="Ink 238">
                  <a:extLst>
                    <a:ext uri="{FF2B5EF4-FFF2-40B4-BE49-F238E27FC236}">
                      <a16:creationId xmlns:a16="http://schemas.microsoft.com/office/drawing/2014/main" id="{63734336-252E-BC53-6CBA-3A0DBCBA66A1}"/>
                    </a:ext>
                  </a:extLst>
                </p:cNvPr>
                <p:cNvPicPr/>
                <p:nvPr/>
              </p:nvPicPr>
              <p:blipFill>
                <a:blip r:embed="rId441"/>
                <a:stretch>
                  <a:fillRect/>
                </a:stretch>
              </p:blipFill>
              <p:spPr>
                <a:xfrm>
                  <a:off x="10208092" y="3385462"/>
                  <a:ext cx="1785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0" name="Ink 239">
                  <a:extLst>
                    <a:ext uri="{FF2B5EF4-FFF2-40B4-BE49-F238E27FC236}">
                      <a16:creationId xmlns:a16="http://schemas.microsoft.com/office/drawing/2014/main" id="{9CB4BB3E-CCB9-0729-0774-3CA10DAE1E34}"/>
                    </a:ext>
                  </a:extLst>
                </p14:cNvPr>
                <p14:cNvContentPartPr/>
                <p14:nvPr/>
              </p14:nvContentPartPr>
              <p14:xfrm>
                <a:off x="10357132" y="3461062"/>
                <a:ext cx="168120" cy="288720"/>
              </p14:xfrm>
            </p:contentPart>
          </mc:Choice>
          <mc:Fallback xmlns="">
            <p:pic>
              <p:nvPicPr>
                <p:cNvPr id="240" name="Ink 239">
                  <a:extLst>
                    <a:ext uri="{FF2B5EF4-FFF2-40B4-BE49-F238E27FC236}">
                      <a16:creationId xmlns:a16="http://schemas.microsoft.com/office/drawing/2014/main" id="{9CB4BB3E-CCB9-0729-0774-3CA10DAE1E34}"/>
                    </a:ext>
                  </a:extLst>
                </p:cNvPr>
                <p:cNvPicPr/>
                <p:nvPr/>
              </p:nvPicPr>
              <p:blipFill>
                <a:blip r:embed="rId443"/>
                <a:stretch>
                  <a:fillRect/>
                </a:stretch>
              </p:blipFill>
              <p:spPr>
                <a:xfrm>
                  <a:off x="10348132" y="3452062"/>
                  <a:ext cx="1857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1" name="Ink 240">
                  <a:extLst>
                    <a:ext uri="{FF2B5EF4-FFF2-40B4-BE49-F238E27FC236}">
                      <a16:creationId xmlns:a16="http://schemas.microsoft.com/office/drawing/2014/main" id="{0AB6F1D0-EC48-2292-33FC-2987703FB4A3}"/>
                    </a:ext>
                  </a:extLst>
                </p14:cNvPr>
                <p14:cNvContentPartPr/>
                <p14:nvPr/>
              </p14:nvContentPartPr>
              <p14:xfrm>
                <a:off x="10483492" y="3485542"/>
                <a:ext cx="226080" cy="303840"/>
              </p14:xfrm>
            </p:contentPart>
          </mc:Choice>
          <mc:Fallback xmlns="">
            <p:pic>
              <p:nvPicPr>
                <p:cNvPr id="241" name="Ink 240">
                  <a:extLst>
                    <a:ext uri="{FF2B5EF4-FFF2-40B4-BE49-F238E27FC236}">
                      <a16:creationId xmlns:a16="http://schemas.microsoft.com/office/drawing/2014/main" id="{0AB6F1D0-EC48-2292-33FC-2987703FB4A3}"/>
                    </a:ext>
                  </a:extLst>
                </p:cNvPr>
                <p:cNvPicPr/>
                <p:nvPr/>
              </p:nvPicPr>
              <p:blipFill>
                <a:blip r:embed="rId445"/>
                <a:stretch>
                  <a:fillRect/>
                </a:stretch>
              </p:blipFill>
              <p:spPr>
                <a:xfrm>
                  <a:off x="10474492" y="3476542"/>
                  <a:ext cx="2437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3" name="Ink 242">
                  <a:extLst>
                    <a:ext uri="{FF2B5EF4-FFF2-40B4-BE49-F238E27FC236}">
                      <a16:creationId xmlns:a16="http://schemas.microsoft.com/office/drawing/2014/main" id="{8C581429-7F75-1853-AC19-EE02498759E0}"/>
                    </a:ext>
                  </a:extLst>
                </p14:cNvPr>
                <p14:cNvContentPartPr/>
                <p14:nvPr/>
              </p14:nvContentPartPr>
              <p14:xfrm>
                <a:off x="5590732" y="2052022"/>
                <a:ext cx="606960" cy="468720"/>
              </p14:xfrm>
            </p:contentPart>
          </mc:Choice>
          <mc:Fallback xmlns="">
            <p:pic>
              <p:nvPicPr>
                <p:cNvPr id="243" name="Ink 242">
                  <a:extLst>
                    <a:ext uri="{FF2B5EF4-FFF2-40B4-BE49-F238E27FC236}">
                      <a16:creationId xmlns:a16="http://schemas.microsoft.com/office/drawing/2014/main" id="{8C581429-7F75-1853-AC19-EE02498759E0}"/>
                    </a:ext>
                  </a:extLst>
                </p:cNvPr>
                <p:cNvPicPr/>
                <p:nvPr/>
              </p:nvPicPr>
              <p:blipFill>
                <a:blip r:embed="rId447"/>
                <a:stretch>
                  <a:fillRect/>
                </a:stretch>
              </p:blipFill>
              <p:spPr>
                <a:xfrm>
                  <a:off x="5581732" y="2043382"/>
                  <a:ext cx="6246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4" name="Ink 243">
                  <a:extLst>
                    <a:ext uri="{FF2B5EF4-FFF2-40B4-BE49-F238E27FC236}">
                      <a16:creationId xmlns:a16="http://schemas.microsoft.com/office/drawing/2014/main" id="{E22C637D-F3B4-143A-4EE2-4B8315A33270}"/>
                    </a:ext>
                  </a:extLst>
                </p14:cNvPr>
                <p14:cNvContentPartPr/>
                <p14:nvPr/>
              </p14:nvContentPartPr>
              <p14:xfrm>
                <a:off x="5118772" y="1836022"/>
                <a:ext cx="1424520" cy="1062720"/>
              </p14:xfrm>
            </p:contentPart>
          </mc:Choice>
          <mc:Fallback xmlns="">
            <p:pic>
              <p:nvPicPr>
                <p:cNvPr id="244" name="Ink 243">
                  <a:extLst>
                    <a:ext uri="{FF2B5EF4-FFF2-40B4-BE49-F238E27FC236}">
                      <a16:creationId xmlns:a16="http://schemas.microsoft.com/office/drawing/2014/main" id="{E22C637D-F3B4-143A-4EE2-4B8315A33270}"/>
                    </a:ext>
                  </a:extLst>
                </p:cNvPr>
                <p:cNvPicPr/>
                <p:nvPr/>
              </p:nvPicPr>
              <p:blipFill>
                <a:blip r:embed="rId449"/>
                <a:stretch>
                  <a:fillRect/>
                </a:stretch>
              </p:blipFill>
              <p:spPr>
                <a:xfrm>
                  <a:off x="5110132" y="1827022"/>
                  <a:ext cx="1442160" cy="1080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46" name="Ink 245">
                  <a:extLst>
                    <a:ext uri="{FF2B5EF4-FFF2-40B4-BE49-F238E27FC236}">
                      <a16:creationId xmlns:a16="http://schemas.microsoft.com/office/drawing/2014/main" id="{86769ABD-54F9-74EE-24C3-DDC935E23BBB}"/>
                    </a:ext>
                  </a:extLst>
                </p14:cNvPr>
                <p14:cNvContentPartPr/>
                <p14:nvPr/>
              </p14:nvContentPartPr>
              <p14:xfrm>
                <a:off x="6583972" y="4327222"/>
                <a:ext cx="263520" cy="406440"/>
              </p14:xfrm>
            </p:contentPart>
          </mc:Choice>
          <mc:Fallback xmlns="">
            <p:pic>
              <p:nvPicPr>
                <p:cNvPr id="246" name="Ink 245">
                  <a:extLst>
                    <a:ext uri="{FF2B5EF4-FFF2-40B4-BE49-F238E27FC236}">
                      <a16:creationId xmlns:a16="http://schemas.microsoft.com/office/drawing/2014/main" id="{86769ABD-54F9-74EE-24C3-DDC935E23BBB}"/>
                    </a:ext>
                  </a:extLst>
                </p:cNvPr>
                <p:cNvPicPr/>
                <p:nvPr/>
              </p:nvPicPr>
              <p:blipFill>
                <a:blip r:embed="rId451"/>
                <a:stretch>
                  <a:fillRect/>
                </a:stretch>
              </p:blipFill>
              <p:spPr>
                <a:xfrm>
                  <a:off x="6575332" y="4318222"/>
                  <a:ext cx="2811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47" name="Ink 246">
                  <a:extLst>
                    <a:ext uri="{FF2B5EF4-FFF2-40B4-BE49-F238E27FC236}">
                      <a16:creationId xmlns:a16="http://schemas.microsoft.com/office/drawing/2014/main" id="{B3CF0222-D174-1AF4-8F2A-CFA02F7437E0}"/>
                    </a:ext>
                  </a:extLst>
                </p14:cNvPr>
                <p14:cNvContentPartPr/>
                <p14:nvPr/>
              </p14:nvContentPartPr>
              <p14:xfrm>
                <a:off x="6891412" y="4421902"/>
                <a:ext cx="198720" cy="290880"/>
              </p14:xfrm>
            </p:contentPart>
          </mc:Choice>
          <mc:Fallback xmlns="">
            <p:pic>
              <p:nvPicPr>
                <p:cNvPr id="247" name="Ink 246">
                  <a:extLst>
                    <a:ext uri="{FF2B5EF4-FFF2-40B4-BE49-F238E27FC236}">
                      <a16:creationId xmlns:a16="http://schemas.microsoft.com/office/drawing/2014/main" id="{B3CF0222-D174-1AF4-8F2A-CFA02F7437E0}"/>
                    </a:ext>
                  </a:extLst>
                </p:cNvPr>
                <p:cNvPicPr/>
                <p:nvPr/>
              </p:nvPicPr>
              <p:blipFill>
                <a:blip r:embed="rId453"/>
                <a:stretch>
                  <a:fillRect/>
                </a:stretch>
              </p:blipFill>
              <p:spPr>
                <a:xfrm>
                  <a:off x="6882772" y="4412902"/>
                  <a:ext cx="2163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48" name="Ink 247">
                  <a:extLst>
                    <a:ext uri="{FF2B5EF4-FFF2-40B4-BE49-F238E27FC236}">
                      <a16:creationId xmlns:a16="http://schemas.microsoft.com/office/drawing/2014/main" id="{BF6D175D-76CC-5AFA-5D06-9D3AF3695A4E}"/>
                    </a:ext>
                  </a:extLst>
                </p14:cNvPr>
                <p14:cNvContentPartPr/>
                <p14:nvPr/>
              </p14:nvContentPartPr>
              <p14:xfrm>
                <a:off x="6976732" y="4398862"/>
                <a:ext cx="415080" cy="329400"/>
              </p14:xfrm>
            </p:contentPart>
          </mc:Choice>
          <mc:Fallback xmlns="">
            <p:pic>
              <p:nvPicPr>
                <p:cNvPr id="248" name="Ink 247">
                  <a:extLst>
                    <a:ext uri="{FF2B5EF4-FFF2-40B4-BE49-F238E27FC236}">
                      <a16:creationId xmlns:a16="http://schemas.microsoft.com/office/drawing/2014/main" id="{BF6D175D-76CC-5AFA-5D06-9D3AF3695A4E}"/>
                    </a:ext>
                  </a:extLst>
                </p:cNvPr>
                <p:cNvPicPr/>
                <p:nvPr/>
              </p:nvPicPr>
              <p:blipFill>
                <a:blip r:embed="rId455"/>
                <a:stretch>
                  <a:fillRect/>
                </a:stretch>
              </p:blipFill>
              <p:spPr>
                <a:xfrm>
                  <a:off x="6968092" y="4389862"/>
                  <a:ext cx="4327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49" name="Ink 248">
                  <a:extLst>
                    <a:ext uri="{FF2B5EF4-FFF2-40B4-BE49-F238E27FC236}">
                      <a16:creationId xmlns:a16="http://schemas.microsoft.com/office/drawing/2014/main" id="{7AE9174F-642D-7003-BE86-0F54697FD546}"/>
                    </a:ext>
                  </a:extLst>
                </p14:cNvPr>
                <p14:cNvContentPartPr/>
                <p14:nvPr/>
              </p14:nvContentPartPr>
              <p14:xfrm>
                <a:off x="6247012" y="3987022"/>
                <a:ext cx="1469880" cy="975600"/>
              </p14:xfrm>
            </p:contentPart>
          </mc:Choice>
          <mc:Fallback xmlns="">
            <p:pic>
              <p:nvPicPr>
                <p:cNvPr id="249" name="Ink 248">
                  <a:extLst>
                    <a:ext uri="{FF2B5EF4-FFF2-40B4-BE49-F238E27FC236}">
                      <a16:creationId xmlns:a16="http://schemas.microsoft.com/office/drawing/2014/main" id="{7AE9174F-642D-7003-BE86-0F54697FD546}"/>
                    </a:ext>
                  </a:extLst>
                </p:cNvPr>
                <p:cNvPicPr/>
                <p:nvPr/>
              </p:nvPicPr>
              <p:blipFill>
                <a:blip r:embed="rId457"/>
                <a:stretch>
                  <a:fillRect/>
                </a:stretch>
              </p:blipFill>
              <p:spPr>
                <a:xfrm>
                  <a:off x="6238012" y="3978382"/>
                  <a:ext cx="148752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2" name="Ink 291">
                  <a:extLst>
                    <a:ext uri="{FF2B5EF4-FFF2-40B4-BE49-F238E27FC236}">
                      <a16:creationId xmlns:a16="http://schemas.microsoft.com/office/drawing/2014/main" id="{114CC078-6472-25B3-D0D3-8318F7DAC14D}"/>
                    </a:ext>
                  </a:extLst>
                </p14:cNvPr>
                <p14:cNvContentPartPr/>
                <p14:nvPr/>
              </p14:nvContentPartPr>
              <p14:xfrm>
                <a:off x="7425652" y="1654582"/>
                <a:ext cx="48600" cy="190080"/>
              </p14:xfrm>
            </p:contentPart>
          </mc:Choice>
          <mc:Fallback xmlns="">
            <p:pic>
              <p:nvPicPr>
                <p:cNvPr id="292" name="Ink 291">
                  <a:extLst>
                    <a:ext uri="{FF2B5EF4-FFF2-40B4-BE49-F238E27FC236}">
                      <a16:creationId xmlns:a16="http://schemas.microsoft.com/office/drawing/2014/main" id="{114CC078-6472-25B3-D0D3-8318F7DAC14D}"/>
                    </a:ext>
                  </a:extLst>
                </p:cNvPr>
                <p:cNvPicPr/>
                <p:nvPr/>
              </p:nvPicPr>
              <p:blipFill>
                <a:blip r:embed="rId459"/>
                <a:stretch>
                  <a:fillRect/>
                </a:stretch>
              </p:blipFill>
              <p:spPr>
                <a:xfrm>
                  <a:off x="7416652" y="1645582"/>
                  <a:ext cx="66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3" name="Ink 292">
                  <a:extLst>
                    <a:ext uri="{FF2B5EF4-FFF2-40B4-BE49-F238E27FC236}">
                      <a16:creationId xmlns:a16="http://schemas.microsoft.com/office/drawing/2014/main" id="{5FABB8C8-F1A9-185E-F557-DA1AECF4A3D0}"/>
                    </a:ext>
                  </a:extLst>
                </p14:cNvPr>
                <p14:cNvContentPartPr/>
                <p14:nvPr/>
              </p14:nvContentPartPr>
              <p14:xfrm>
                <a:off x="7388572" y="1859062"/>
                <a:ext cx="70200" cy="20520"/>
              </p14:xfrm>
            </p:contentPart>
          </mc:Choice>
          <mc:Fallback xmlns="">
            <p:pic>
              <p:nvPicPr>
                <p:cNvPr id="293" name="Ink 292">
                  <a:extLst>
                    <a:ext uri="{FF2B5EF4-FFF2-40B4-BE49-F238E27FC236}">
                      <a16:creationId xmlns:a16="http://schemas.microsoft.com/office/drawing/2014/main" id="{5FABB8C8-F1A9-185E-F557-DA1AECF4A3D0}"/>
                    </a:ext>
                  </a:extLst>
                </p:cNvPr>
                <p:cNvPicPr/>
                <p:nvPr/>
              </p:nvPicPr>
              <p:blipFill>
                <a:blip r:embed="rId461"/>
                <a:stretch>
                  <a:fillRect/>
                </a:stretch>
              </p:blipFill>
              <p:spPr>
                <a:xfrm>
                  <a:off x="7379932" y="1850422"/>
                  <a:ext cx="87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4" name="Ink 293">
                  <a:extLst>
                    <a:ext uri="{FF2B5EF4-FFF2-40B4-BE49-F238E27FC236}">
                      <a16:creationId xmlns:a16="http://schemas.microsoft.com/office/drawing/2014/main" id="{180B821A-4C62-F542-5A86-DE8E16C1B84C}"/>
                    </a:ext>
                  </a:extLst>
                </p14:cNvPr>
                <p14:cNvContentPartPr/>
                <p14:nvPr/>
              </p14:nvContentPartPr>
              <p14:xfrm>
                <a:off x="7548052" y="1830982"/>
                <a:ext cx="18720" cy="22680"/>
              </p14:xfrm>
            </p:contentPart>
          </mc:Choice>
          <mc:Fallback xmlns="">
            <p:pic>
              <p:nvPicPr>
                <p:cNvPr id="294" name="Ink 293">
                  <a:extLst>
                    <a:ext uri="{FF2B5EF4-FFF2-40B4-BE49-F238E27FC236}">
                      <a16:creationId xmlns:a16="http://schemas.microsoft.com/office/drawing/2014/main" id="{180B821A-4C62-F542-5A86-DE8E16C1B84C}"/>
                    </a:ext>
                  </a:extLst>
                </p:cNvPr>
                <p:cNvPicPr/>
                <p:nvPr/>
              </p:nvPicPr>
              <p:blipFill>
                <a:blip r:embed="rId463"/>
                <a:stretch>
                  <a:fillRect/>
                </a:stretch>
              </p:blipFill>
              <p:spPr>
                <a:xfrm>
                  <a:off x="7539412" y="1822342"/>
                  <a:ext cx="36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6" name="Ink 295">
                  <a:extLst>
                    <a:ext uri="{FF2B5EF4-FFF2-40B4-BE49-F238E27FC236}">
                      <a16:creationId xmlns:a16="http://schemas.microsoft.com/office/drawing/2014/main" id="{52063AEF-66EA-82CE-313D-0A1778CDDBD2}"/>
                    </a:ext>
                  </a:extLst>
                </p14:cNvPr>
                <p14:cNvContentPartPr/>
                <p14:nvPr/>
              </p14:nvContentPartPr>
              <p14:xfrm>
                <a:off x="8462452" y="3375022"/>
                <a:ext cx="206640" cy="198000"/>
              </p14:xfrm>
            </p:contentPart>
          </mc:Choice>
          <mc:Fallback xmlns="">
            <p:pic>
              <p:nvPicPr>
                <p:cNvPr id="296" name="Ink 295">
                  <a:extLst>
                    <a:ext uri="{FF2B5EF4-FFF2-40B4-BE49-F238E27FC236}">
                      <a16:creationId xmlns:a16="http://schemas.microsoft.com/office/drawing/2014/main" id="{52063AEF-66EA-82CE-313D-0A1778CDDBD2}"/>
                    </a:ext>
                  </a:extLst>
                </p:cNvPr>
                <p:cNvPicPr/>
                <p:nvPr/>
              </p:nvPicPr>
              <p:blipFill>
                <a:blip r:embed="rId465"/>
                <a:stretch>
                  <a:fillRect/>
                </a:stretch>
              </p:blipFill>
              <p:spPr>
                <a:xfrm>
                  <a:off x="8453452" y="3366382"/>
                  <a:ext cx="2242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7" name="Ink 296">
                  <a:extLst>
                    <a:ext uri="{FF2B5EF4-FFF2-40B4-BE49-F238E27FC236}">
                      <a16:creationId xmlns:a16="http://schemas.microsoft.com/office/drawing/2014/main" id="{CF3C7C33-E6D0-C166-7772-7C6B3A3FACE0}"/>
                    </a:ext>
                  </a:extLst>
                </p14:cNvPr>
                <p14:cNvContentPartPr/>
                <p14:nvPr/>
              </p14:nvContentPartPr>
              <p14:xfrm>
                <a:off x="8407372" y="3345502"/>
                <a:ext cx="298800" cy="48960"/>
              </p14:xfrm>
            </p:contentPart>
          </mc:Choice>
          <mc:Fallback xmlns="">
            <p:pic>
              <p:nvPicPr>
                <p:cNvPr id="297" name="Ink 296">
                  <a:extLst>
                    <a:ext uri="{FF2B5EF4-FFF2-40B4-BE49-F238E27FC236}">
                      <a16:creationId xmlns:a16="http://schemas.microsoft.com/office/drawing/2014/main" id="{CF3C7C33-E6D0-C166-7772-7C6B3A3FACE0}"/>
                    </a:ext>
                  </a:extLst>
                </p:cNvPr>
                <p:cNvPicPr/>
                <p:nvPr/>
              </p:nvPicPr>
              <p:blipFill>
                <a:blip r:embed="rId467"/>
                <a:stretch>
                  <a:fillRect/>
                </a:stretch>
              </p:blipFill>
              <p:spPr>
                <a:xfrm>
                  <a:off x="8398732" y="3336862"/>
                  <a:ext cx="316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8" name="Ink 297">
                  <a:extLst>
                    <a:ext uri="{FF2B5EF4-FFF2-40B4-BE49-F238E27FC236}">
                      <a16:creationId xmlns:a16="http://schemas.microsoft.com/office/drawing/2014/main" id="{DE7C0885-6C78-9444-0195-3746F45EA55E}"/>
                    </a:ext>
                  </a:extLst>
                </p14:cNvPr>
                <p14:cNvContentPartPr/>
                <p14:nvPr/>
              </p14:nvContentPartPr>
              <p14:xfrm>
                <a:off x="8630212" y="3375382"/>
                <a:ext cx="134640" cy="183600"/>
              </p14:xfrm>
            </p:contentPart>
          </mc:Choice>
          <mc:Fallback xmlns="">
            <p:pic>
              <p:nvPicPr>
                <p:cNvPr id="298" name="Ink 297">
                  <a:extLst>
                    <a:ext uri="{FF2B5EF4-FFF2-40B4-BE49-F238E27FC236}">
                      <a16:creationId xmlns:a16="http://schemas.microsoft.com/office/drawing/2014/main" id="{DE7C0885-6C78-9444-0195-3746F45EA55E}"/>
                    </a:ext>
                  </a:extLst>
                </p:cNvPr>
                <p:cNvPicPr/>
                <p:nvPr/>
              </p:nvPicPr>
              <p:blipFill>
                <a:blip r:embed="rId469"/>
                <a:stretch>
                  <a:fillRect/>
                </a:stretch>
              </p:blipFill>
              <p:spPr>
                <a:xfrm>
                  <a:off x="8621572" y="3366382"/>
                  <a:ext cx="1522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64" name="Ink 163">
                  <a:extLst>
                    <a:ext uri="{FF2B5EF4-FFF2-40B4-BE49-F238E27FC236}">
                      <a16:creationId xmlns:a16="http://schemas.microsoft.com/office/drawing/2014/main" id="{015C5A5C-271E-3000-B1FB-DD6B136E3BFA}"/>
                    </a:ext>
                  </a:extLst>
                </p14:cNvPr>
                <p14:cNvContentPartPr/>
                <p14:nvPr/>
              </p14:nvContentPartPr>
              <p14:xfrm>
                <a:off x="8560732" y="846742"/>
                <a:ext cx="1981440" cy="918720"/>
              </p14:xfrm>
            </p:contentPart>
          </mc:Choice>
          <mc:Fallback xmlns="">
            <p:pic>
              <p:nvPicPr>
                <p:cNvPr id="164" name="Ink 163">
                  <a:extLst>
                    <a:ext uri="{FF2B5EF4-FFF2-40B4-BE49-F238E27FC236}">
                      <a16:creationId xmlns:a16="http://schemas.microsoft.com/office/drawing/2014/main" id="{015C5A5C-271E-3000-B1FB-DD6B136E3BFA}"/>
                    </a:ext>
                  </a:extLst>
                </p:cNvPr>
                <p:cNvPicPr/>
                <p:nvPr/>
              </p:nvPicPr>
              <p:blipFill>
                <a:blip r:embed="rId471"/>
                <a:stretch>
                  <a:fillRect/>
                </a:stretch>
              </p:blipFill>
              <p:spPr>
                <a:xfrm>
                  <a:off x="8552092" y="838102"/>
                  <a:ext cx="199908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65" name="Ink 164">
                  <a:extLst>
                    <a:ext uri="{FF2B5EF4-FFF2-40B4-BE49-F238E27FC236}">
                      <a16:creationId xmlns:a16="http://schemas.microsoft.com/office/drawing/2014/main" id="{5F4DB891-6849-D68A-F411-5B31CD28B15A}"/>
                    </a:ext>
                  </a:extLst>
                </p14:cNvPr>
                <p14:cNvContentPartPr/>
                <p14:nvPr/>
              </p14:nvContentPartPr>
              <p14:xfrm>
                <a:off x="8560732" y="507982"/>
                <a:ext cx="2360160" cy="971640"/>
              </p14:xfrm>
            </p:contentPart>
          </mc:Choice>
          <mc:Fallback xmlns="">
            <p:pic>
              <p:nvPicPr>
                <p:cNvPr id="165" name="Ink 164">
                  <a:extLst>
                    <a:ext uri="{FF2B5EF4-FFF2-40B4-BE49-F238E27FC236}">
                      <a16:creationId xmlns:a16="http://schemas.microsoft.com/office/drawing/2014/main" id="{5F4DB891-6849-D68A-F411-5B31CD28B15A}"/>
                    </a:ext>
                  </a:extLst>
                </p:cNvPr>
                <p:cNvPicPr/>
                <p:nvPr/>
              </p:nvPicPr>
              <p:blipFill>
                <a:blip r:embed="rId473"/>
                <a:stretch>
                  <a:fillRect/>
                </a:stretch>
              </p:blipFill>
              <p:spPr>
                <a:xfrm>
                  <a:off x="8552092" y="498982"/>
                  <a:ext cx="2377800" cy="9892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66" name="Ink 165">
                  <a:extLst>
                    <a:ext uri="{FF2B5EF4-FFF2-40B4-BE49-F238E27FC236}">
                      <a16:creationId xmlns:a16="http://schemas.microsoft.com/office/drawing/2014/main" id="{C926CB51-1977-313D-3E0F-FD5AE46FE55A}"/>
                    </a:ext>
                  </a:extLst>
                </p14:cNvPr>
                <p14:cNvContentPartPr/>
                <p14:nvPr/>
              </p14:nvContentPartPr>
              <p14:xfrm>
                <a:off x="8628412" y="613822"/>
                <a:ext cx="29160" cy="176760"/>
              </p14:xfrm>
            </p:contentPart>
          </mc:Choice>
          <mc:Fallback xmlns="">
            <p:pic>
              <p:nvPicPr>
                <p:cNvPr id="166" name="Ink 165">
                  <a:extLst>
                    <a:ext uri="{FF2B5EF4-FFF2-40B4-BE49-F238E27FC236}">
                      <a16:creationId xmlns:a16="http://schemas.microsoft.com/office/drawing/2014/main" id="{C926CB51-1977-313D-3E0F-FD5AE46FE55A}"/>
                    </a:ext>
                  </a:extLst>
                </p:cNvPr>
                <p:cNvPicPr/>
                <p:nvPr/>
              </p:nvPicPr>
              <p:blipFill>
                <a:blip r:embed="rId475"/>
                <a:stretch>
                  <a:fillRect/>
                </a:stretch>
              </p:blipFill>
              <p:spPr>
                <a:xfrm>
                  <a:off x="8619412" y="604822"/>
                  <a:ext cx="46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67" name="Ink 166">
                  <a:extLst>
                    <a:ext uri="{FF2B5EF4-FFF2-40B4-BE49-F238E27FC236}">
                      <a16:creationId xmlns:a16="http://schemas.microsoft.com/office/drawing/2014/main" id="{20BC093A-D275-F8A5-0228-1A04783F43A3}"/>
                    </a:ext>
                  </a:extLst>
                </p14:cNvPr>
                <p14:cNvContentPartPr/>
                <p14:nvPr/>
              </p14:nvContentPartPr>
              <p14:xfrm>
                <a:off x="8554972" y="489982"/>
                <a:ext cx="274680" cy="290880"/>
              </p14:xfrm>
            </p:contentPart>
          </mc:Choice>
          <mc:Fallback xmlns="">
            <p:pic>
              <p:nvPicPr>
                <p:cNvPr id="167" name="Ink 166">
                  <a:extLst>
                    <a:ext uri="{FF2B5EF4-FFF2-40B4-BE49-F238E27FC236}">
                      <a16:creationId xmlns:a16="http://schemas.microsoft.com/office/drawing/2014/main" id="{20BC093A-D275-F8A5-0228-1A04783F43A3}"/>
                    </a:ext>
                  </a:extLst>
                </p:cNvPr>
                <p:cNvPicPr/>
                <p:nvPr/>
              </p:nvPicPr>
              <p:blipFill>
                <a:blip r:embed="rId477"/>
                <a:stretch>
                  <a:fillRect/>
                </a:stretch>
              </p:blipFill>
              <p:spPr>
                <a:xfrm>
                  <a:off x="8546332" y="480982"/>
                  <a:ext cx="292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168" name="Ink 167">
                  <a:extLst>
                    <a:ext uri="{FF2B5EF4-FFF2-40B4-BE49-F238E27FC236}">
                      <a16:creationId xmlns:a16="http://schemas.microsoft.com/office/drawing/2014/main" id="{86D6CF99-1F42-820B-14ED-C3E5A5B35597}"/>
                    </a:ext>
                  </a:extLst>
                </p14:cNvPr>
                <p14:cNvContentPartPr/>
                <p14:nvPr/>
              </p14:nvContentPartPr>
              <p14:xfrm>
                <a:off x="8751172" y="489262"/>
                <a:ext cx="540000" cy="156600"/>
              </p14:xfrm>
            </p:contentPart>
          </mc:Choice>
          <mc:Fallback xmlns="">
            <p:pic>
              <p:nvPicPr>
                <p:cNvPr id="168" name="Ink 167">
                  <a:extLst>
                    <a:ext uri="{FF2B5EF4-FFF2-40B4-BE49-F238E27FC236}">
                      <a16:creationId xmlns:a16="http://schemas.microsoft.com/office/drawing/2014/main" id="{86D6CF99-1F42-820B-14ED-C3E5A5B35597}"/>
                    </a:ext>
                  </a:extLst>
                </p:cNvPr>
                <p:cNvPicPr/>
                <p:nvPr/>
              </p:nvPicPr>
              <p:blipFill>
                <a:blip r:embed="rId479"/>
                <a:stretch>
                  <a:fillRect/>
                </a:stretch>
              </p:blipFill>
              <p:spPr>
                <a:xfrm>
                  <a:off x="8742532" y="480622"/>
                  <a:ext cx="5576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169" name="Ink 168">
                  <a:extLst>
                    <a:ext uri="{FF2B5EF4-FFF2-40B4-BE49-F238E27FC236}">
                      <a16:creationId xmlns:a16="http://schemas.microsoft.com/office/drawing/2014/main" id="{C24A8446-C6FF-4763-D6C1-87B42D5D3E23}"/>
                    </a:ext>
                  </a:extLst>
                </p14:cNvPr>
                <p14:cNvContentPartPr/>
                <p14:nvPr/>
              </p14:nvContentPartPr>
              <p14:xfrm>
                <a:off x="9309532" y="475942"/>
                <a:ext cx="70920" cy="104400"/>
              </p14:xfrm>
            </p:contentPart>
          </mc:Choice>
          <mc:Fallback xmlns="">
            <p:pic>
              <p:nvPicPr>
                <p:cNvPr id="169" name="Ink 168">
                  <a:extLst>
                    <a:ext uri="{FF2B5EF4-FFF2-40B4-BE49-F238E27FC236}">
                      <a16:creationId xmlns:a16="http://schemas.microsoft.com/office/drawing/2014/main" id="{C24A8446-C6FF-4763-D6C1-87B42D5D3E23}"/>
                    </a:ext>
                  </a:extLst>
                </p:cNvPr>
                <p:cNvPicPr/>
                <p:nvPr/>
              </p:nvPicPr>
              <p:blipFill>
                <a:blip r:embed="rId481"/>
                <a:stretch>
                  <a:fillRect/>
                </a:stretch>
              </p:blipFill>
              <p:spPr>
                <a:xfrm>
                  <a:off x="9300892" y="466942"/>
                  <a:ext cx="88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170" name="Ink 169">
                  <a:extLst>
                    <a:ext uri="{FF2B5EF4-FFF2-40B4-BE49-F238E27FC236}">
                      <a16:creationId xmlns:a16="http://schemas.microsoft.com/office/drawing/2014/main" id="{9791D22C-7393-63C4-D8A8-A85CCF2FEE12}"/>
                    </a:ext>
                  </a:extLst>
                </p14:cNvPr>
                <p14:cNvContentPartPr/>
                <p14:nvPr/>
              </p14:nvContentPartPr>
              <p14:xfrm>
                <a:off x="9355252" y="447142"/>
                <a:ext cx="107640" cy="105480"/>
              </p14:xfrm>
            </p:contentPart>
          </mc:Choice>
          <mc:Fallback xmlns="">
            <p:pic>
              <p:nvPicPr>
                <p:cNvPr id="170" name="Ink 169">
                  <a:extLst>
                    <a:ext uri="{FF2B5EF4-FFF2-40B4-BE49-F238E27FC236}">
                      <a16:creationId xmlns:a16="http://schemas.microsoft.com/office/drawing/2014/main" id="{9791D22C-7393-63C4-D8A8-A85CCF2FEE12}"/>
                    </a:ext>
                  </a:extLst>
                </p:cNvPr>
                <p:cNvPicPr/>
                <p:nvPr/>
              </p:nvPicPr>
              <p:blipFill>
                <a:blip r:embed="rId483"/>
                <a:stretch>
                  <a:fillRect/>
                </a:stretch>
              </p:blipFill>
              <p:spPr>
                <a:xfrm>
                  <a:off x="9346612" y="438502"/>
                  <a:ext cx="12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171" name="Ink 170">
                  <a:extLst>
                    <a:ext uri="{FF2B5EF4-FFF2-40B4-BE49-F238E27FC236}">
                      <a16:creationId xmlns:a16="http://schemas.microsoft.com/office/drawing/2014/main" id="{079A3319-A62E-5703-ECFF-546A7E6E419F}"/>
                    </a:ext>
                  </a:extLst>
                </p14:cNvPr>
                <p14:cNvContentPartPr/>
                <p14:nvPr/>
              </p14:nvContentPartPr>
              <p14:xfrm>
                <a:off x="9483412" y="331582"/>
                <a:ext cx="140040" cy="179280"/>
              </p14:xfrm>
            </p:contentPart>
          </mc:Choice>
          <mc:Fallback xmlns="">
            <p:pic>
              <p:nvPicPr>
                <p:cNvPr id="171" name="Ink 170">
                  <a:extLst>
                    <a:ext uri="{FF2B5EF4-FFF2-40B4-BE49-F238E27FC236}">
                      <a16:creationId xmlns:a16="http://schemas.microsoft.com/office/drawing/2014/main" id="{079A3319-A62E-5703-ECFF-546A7E6E419F}"/>
                    </a:ext>
                  </a:extLst>
                </p:cNvPr>
                <p:cNvPicPr/>
                <p:nvPr/>
              </p:nvPicPr>
              <p:blipFill>
                <a:blip r:embed="rId485"/>
                <a:stretch>
                  <a:fillRect/>
                </a:stretch>
              </p:blipFill>
              <p:spPr>
                <a:xfrm>
                  <a:off x="9474412" y="322582"/>
                  <a:ext cx="157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0" name="Ink 299">
                  <a:extLst>
                    <a:ext uri="{FF2B5EF4-FFF2-40B4-BE49-F238E27FC236}">
                      <a16:creationId xmlns:a16="http://schemas.microsoft.com/office/drawing/2014/main" id="{8FCBC046-E137-941E-09BE-EA0596D7189B}"/>
                    </a:ext>
                  </a:extLst>
                </p14:cNvPr>
                <p14:cNvContentPartPr/>
                <p14:nvPr/>
              </p14:nvContentPartPr>
              <p14:xfrm>
                <a:off x="8745412" y="1483582"/>
                <a:ext cx="203040" cy="236160"/>
              </p14:xfrm>
            </p:contentPart>
          </mc:Choice>
          <mc:Fallback xmlns="">
            <p:pic>
              <p:nvPicPr>
                <p:cNvPr id="300" name="Ink 299">
                  <a:extLst>
                    <a:ext uri="{FF2B5EF4-FFF2-40B4-BE49-F238E27FC236}">
                      <a16:creationId xmlns:a16="http://schemas.microsoft.com/office/drawing/2014/main" id="{8FCBC046-E137-941E-09BE-EA0596D7189B}"/>
                    </a:ext>
                  </a:extLst>
                </p:cNvPr>
                <p:cNvPicPr/>
                <p:nvPr/>
              </p:nvPicPr>
              <p:blipFill>
                <a:blip r:embed="rId487"/>
                <a:stretch>
                  <a:fillRect/>
                </a:stretch>
              </p:blipFill>
              <p:spPr>
                <a:xfrm>
                  <a:off x="8736772" y="1474582"/>
                  <a:ext cx="220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1" name="Ink 300">
                  <a:extLst>
                    <a:ext uri="{FF2B5EF4-FFF2-40B4-BE49-F238E27FC236}">
                      <a16:creationId xmlns:a16="http://schemas.microsoft.com/office/drawing/2014/main" id="{646C915B-3A4E-7C69-6A03-12089B47B107}"/>
                    </a:ext>
                  </a:extLst>
                </p14:cNvPr>
                <p14:cNvContentPartPr/>
                <p14:nvPr/>
              </p14:nvContentPartPr>
              <p14:xfrm>
                <a:off x="8891932" y="1582942"/>
                <a:ext cx="99000" cy="105120"/>
              </p14:xfrm>
            </p:contentPart>
          </mc:Choice>
          <mc:Fallback xmlns="">
            <p:pic>
              <p:nvPicPr>
                <p:cNvPr id="301" name="Ink 300">
                  <a:extLst>
                    <a:ext uri="{FF2B5EF4-FFF2-40B4-BE49-F238E27FC236}">
                      <a16:creationId xmlns:a16="http://schemas.microsoft.com/office/drawing/2014/main" id="{646C915B-3A4E-7C69-6A03-12089B47B107}"/>
                    </a:ext>
                  </a:extLst>
                </p:cNvPr>
                <p:cNvPicPr/>
                <p:nvPr/>
              </p:nvPicPr>
              <p:blipFill>
                <a:blip r:embed="rId489"/>
                <a:stretch>
                  <a:fillRect/>
                </a:stretch>
              </p:blipFill>
              <p:spPr>
                <a:xfrm>
                  <a:off x="8882932" y="1574302"/>
                  <a:ext cx="116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2" name="Ink 301">
                  <a:extLst>
                    <a:ext uri="{FF2B5EF4-FFF2-40B4-BE49-F238E27FC236}">
                      <a16:creationId xmlns:a16="http://schemas.microsoft.com/office/drawing/2014/main" id="{C8B59528-225F-4064-F7A1-AD63CBAA5596}"/>
                    </a:ext>
                  </a:extLst>
                </p14:cNvPr>
                <p14:cNvContentPartPr/>
                <p14:nvPr/>
              </p14:nvContentPartPr>
              <p14:xfrm>
                <a:off x="9010732" y="1582942"/>
                <a:ext cx="65880" cy="88200"/>
              </p14:xfrm>
            </p:contentPart>
          </mc:Choice>
          <mc:Fallback xmlns="">
            <p:pic>
              <p:nvPicPr>
                <p:cNvPr id="302" name="Ink 301">
                  <a:extLst>
                    <a:ext uri="{FF2B5EF4-FFF2-40B4-BE49-F238E27FC236}">
                      <a16:creationId xmlns:a16="http://schemas.microsoft.com/office/drawing/2014/main" id="{C8B59528-225F-4064-F7A1-AD63CBAA5596}"/>
                    </a:ext>
                  </a:extLst>
                </p:cNvPr>
                <p:cNvPicPr/>
                <p:nvPr/>
              </p:nvPicPr>
              <p:blipFill>
                <a:blip r:embed="rId491"/>
                <a:stretch>
                  <a:fillRect/>
                </a:stretch>
              </p:blipFill>
              <p:spPr>
                <a:xfrm>
                  <a:off x="9001732" y="1574302"/>
                  <a:ext cx="835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3" name="Ink 302">
                  <a:extLst>
                    <a:ext uri="{FF2B5EF4-FFF2-40B4-BE49-F238E27FC236}">
                      <a16:creationId xmlns:a16="http://schemas.microsoft.com/office/drawing/2014/main" id="{236C0B9F-6230-49FD-960A-8E464E533642}"/>
                    </a:ext>
                  </a:extLst>
                </p14:cNvPr>
                <p14:cNvContentPartPr/>
                <p14:nvPr/>
              </p14:nvContentPartPr>
              <p14:xfrm>
                <a:off x="9116572" y="1503382"/>
                <a:ext cx="9360" cy="127080"/>
              </p14:xfrm>
            </p:contentPart>
          </mc:Choice>
          <mc:Fallback xmlns="">
            <p:pic>
              <p:nvPicPr>
                <p:cNvPr id="303" name="Ink 302">
                  <a:extLst>
                    <a:ext uri="{FF2B5EF4-FFF2-40B4-BE49-F238E27FC236}">
                      <a16:creationId xmlns:a16="http://schemas.microsoft.com/office/drawing/2014/main" id="{236C0B9F-6230-49FD-960A-8E464E533642}"/>
                    </a:ext>
                  </a:extLst>
                </p:cNvPr>
                <p:cNvPicPr/>
                <p:nvPr/>
              </p:nvPicPr>
              <p:blipFill>
                <a:blip r:embed="rId493"/>
                <a:stretch>
                  <a:fillRect/>
                </a:stretch>
              </p:blipFill>
              <p:spPr>
                <a:xfrm>
                  <a:off x="9107572" y="1494382"/>
                  <a:ext cx="27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4" name="Ink 303">
                  <a:extLst>
                    <a:ext uri="{FF2B5EF4-FFF2-40B4-BE49-F238E27FC236}">
                      <a16:creationId xmlns:a16="http://schemas.microsoft.com/office/drawing/2014/main" id="{C645F77A-9BD3-DFF7-167E-621F40CAC9C1}"/>
                    </a:ext>
                  </a:extLst>
                </p14:cNvPr>
                <p14:cNvContentPartPr/>
                <p14:nvPr/>
              </p14:nvContentPartPr>
              <p14:xfrm>
                <a:off x="9100732" y="1613182"/>
                <a:ext cx="96840" cy="51120"/>
              </p14:xfrm>
            </p:contentPart>
          </mc:Choice>
          <mc:Fallback xmlns="">
            <p:pic>
              <p:nvPicPr>
                <p:cNvPr id="304" name="Ink 303">
                  <a:extLst>
                    <a:ext uri="{FF2B5EF4-FFF2-40B4-BE49-F238E27FC236}">
                      <a16:creationId xmlns:a16="http://schemas.microsoft.com/office/drawing/2014/main" id="{C645F77A-9BD3-DFF7-167E-621F40CAC9C1}"/>
                    </a:ext>
                  </a:extLst>
                </p:cNvPr>
                <p:cNvPicPr/>
                <p:nvPr/>
              </p:nvPicPr>
              <p:blipFill>
                <a:blip r:embed="rId495"/>
                <a:stretch>
                  <a:fillRect/>
                </a:stretch>
              </p:blipFill>
              <p:spPr>
                <a:xfrm>
                  <a:off x="9092092" y="1604542"/>
                  <a:ext cx="114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5" name="Ink 304">
                  <a:extLst>
                    <a:ext uri="{FF2B5EF4-FFF2-40B4-BE49-F238E27FC236}">
                      <a16:creationId xmlns:a16="http://schemas.microsoft.com/office/drawing/2014/main" id="{ED6F347B-7B02-081D-F698-BFDF745D04FE}"/>
                    </a:ext>
                  </a:extLst>
                </p14:cNvPr>
                <p14:cNvContentPartPr/>
                <p14:nvPr/>
              </p14:nvContentPartPr>
              <p14:xfrm>
                <a:off x="9247972" y="1582942"/>
                <a:ext cx="13320" cy="79560"/>
              </p14:xfrm>
            </p:contentPart>
          </mc:Choice>
          <mc:Fallback xmlns="">
            <p:pic>
              <p:nvPicPr>
                <p:cNvPr id="305" name="Ink 304">
                  <a:extLst>
                    <a:ext uri="{FF2B5EF4-FFF2-40B4-BE49-F238E27FC236}">
                      <a16:creationId xmlns:a16="http://schemas.microsoft.com/office/drawing/2014/main" id="{ED6F347B-7B02-081D-F698-BFDF745D04FE}"/>
                    </a:ext>
                  </a:extLst>
                </p:cNvPr>
                <p:cNvPicPr/>
                <p:nvPr/>
              </p:nvPicPr>
              <p:blipFill>
                <a:blip r:embed="rId497"/>
                <a:stretch>
                  <a:fillRect/>
                </a:stretch>
              </p:blipFill>
              <p:spPr>
                <a:xfrm>
                  <a:off x="9239332" y="1574302"/>
                  <a:ext cx="30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6" name="Ink 305">
                  <a:extLst>
                    <a:ext uri="{FF2B5EF4-FFF2-40B4-BE49-F238E27FC236}">
                      <a16:creationId xmlns:a16="http://schemas.microsoft.com/office/drawing/2014/main" id="{420AA027-78F1-4107-0F2D-6C9FB0A01AD9}"/>
                    </a:ext>
                  </a:extLst>
                </p14:cNvPr>
                <p14:cNvContentPartPr/>
                <p14:nvPr/>
              </p14:nvContentPartPr>
              <p14:xfrm>
                <a:off x="9297292" y="1503382"/>
                <a:ext cx="217440" cy="154440"/>
              </p14:xfrm>
            </p:contentPart>
          </mc:Choice>
          <mc:Fallback xmlns="">
            <p:pic>
              <p:nvPicPr>
                <p:cNvPr id="306" name="Ink 305">
                  <a:extLst>
                    <a:ext uri="{FF2B5EF4-FFF2-40B4-BE49-F238E27FC236}">
                      <a16:creationId xmlns:a16="http://schemas.microsoft.com/office/drawing/2014/main" id="{420AA027-78F1-4107-0F2D-6C9FB0A01AD9}"/>
                    </a:ext>
                  </a:extLst>
                </p:cNvPr>
                <p:cNvPicPr/>
                <p:nvPr/>
              </p:nvPicPr>
              <p:blipFill>
                <a:blip r:embed="rId499"/>
                <a:stretch>
                  <a:fillRect/>
                </a:stretch>
              </p:blipFill>
              <p:spPr>
                <a:xfrm>
                  <a:off x="9288652" y="1494742"/>
                  <a:ext cx="235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7" name="Ink 306">
                  <a:extLst>
                    <a:ext uri="{FF2B5EF4-FFF2-40B4-BE49-F238E27FC236}">
                      <a16:creationId xmlns:a16="http://schemas.microsoft.com/office/drawing/2014/main" id="{629F8C2C-041A-F55F-9477-EDDB9D31EAFA}"/>
                    </a:ext>
                  </a:extLst>
                </p14:cNvPr>
                <p14:cNvContentPartPr/>
                <p14:nvPr/>
              </p14:nvContentPartPr>
              <p14:xfrm>
                <a:off x="8825692" y="1748542"/>
                <a:ext cx="585360" cy="37800"/>
              </p14:xfrm>
            </p:contentPart>
          </mc:Choice>
          <mc:Fallback xmlns="">
            <p:pic>
              <p:nvPicPr>
                <p:cNvPr id="307" name="Ink 306">
                  <a:extLst>
                    <a:ext uri="{FF2B5EF4-FFF2-40B4-BE49-F238E27FC236}">
                      <a16:creationId xmlns:a16="http://schemas.microsoft.com/office/drawing/2014/main" id="{629F8C2C-041A-F55F-9477-EDDB9D31EAFA}"/>
                    </a:ext>
                  </a:extLst>
                </p:cNvPr>
                <p:cNvPicPr/>
                <p:nvPr/>
              </p:nvPicPr>
              <p:blipFill>
                <a:blip r:embed="rId501"/>
                <a:stretch>
                  <a:fillRect/>
                </a:stretch>
              </p:blipFill>
              <p:spPr>
                <a:xfrm>
                  <a:off x="8817052" y="1739542"/>
                  <a:ext cx="603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5" name="Ink 284">
                  <a:extLst>
                    <a:ext uri="{FF2B5EF4-FFF2-40B4-BE49-F238E27FC236}">
                      <a16:creationId xmlns:a16="http://schemas.microsoft.com/office/drawing/2014/main" id="{45A3032B-9A61-05FB-7BF1-A5712715B60D}"/>
                    </a:ext>
                  </a:extLst>
                </p14:cNvPr>
                <p14:cNvContentPartPr/>
                <p14:nvPr/>
              </p14:nvContentPartPr>
              <p14:xfrm>
                <a:off x="8899492" y="5453662"/>
                <a:ext cx="1326240" cy="990000"/>
              </p14:xfrm>
            </p:contentPart>
          </mc:Choice>
          <mc:Fallback xmlns="">
            <p:pic>
              <p:nvPicPr>
                <p:cNvPr id="285" name="Ink 284">
                  <a:extLst>
                    <a:ext uri="{FF2B5EF4-FFF2-40B4-BE49-F238E27FC236}">
                      <a16:creationId xmlns:a16="http://schemas.microsoft.com/office/drawing/2014/main" id="{45A3032B-9A61-05FB-7BF1-A5712715B60D}"/>
                    </a:ext>
                  </a:extLst>
                </p:cNvPr>
                <p:cNvPicPr/>
                <p:nvPr/>
              </p:nvPicPr>
              <p:blipFill>
                <a:blip r:embed="rId503"/>
                <a:stretch>
                  <a:fillRect/>
                </a:stretch>
              </p:blipFill>
              <p:spPr>
                <a:xfrm>
                  <a:off x="8890852" y="5445022"/>
                  <a:ext cx="134388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6" name="Ink 285">
                  <a:extLst>
                    <a:ext uri="{FF2B5EF4-FFF2-40B4-BE49-F238E27FC236}">
                      <a16:creationId xmlns:a16="http://schemas.microsoft.com/office/drawing/2014/main" id="{7A8EE90F-ACCC-B11D-AB1E-44AA6F98BA5B}"/>
                    </a:ext>
                  </a:extLst>
                </p14:cNvPr>
                <p14:cNvContentPartPr/>
                <p14:nvPr/>
              </p14:nvContentPartPr>
              <p14:xfrm>
                <a:off x="9088492" y="5394262"/>
                <a:ext cx="1413000" cy="1136880"/>
              </p14:xfrm>
            </p:contentPart>
          </mc:Choice>
          <mc:Fallback xmlns="">
            <p:pic>
              <p:nvPicPr>
                <p:cNvPr id="286" name="Ink 285">
                  <a:extLst>
                    <a:ext uri="{FF2B5EF4-FFF2-40B4-BE49-F238E27FC236}">
                      <a16:creationId xmlns:a16="http://schemas.microsoft.com/office/drawing/2014/main" id="{7A8EE90F-ACCC-B11D-AB1E-44AA6F98BA5B}"/>
                    </a:ext>
                  </a:extLst>
                </p:cNvPr>
                <p:cNvPicPr/>
                <p:nvPr/>
              </p:nvPicPr>
              <p:blipFill>
                <a:blip r:embed="rId505"/>
                <a:stretch>
                  <a:fillRect/>
                </a:stretch>
              </p:blipFill>
              <p:spPr>
                <a:xfrm>
                  <a:off x="9079852" y="5385262"/>
                  <a:ext cx="1430640" cy="11545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8" name="Ink 287">
                  <a:extLst>
                    <a:ext uri="{FF2B5EF4-FFF2-40B4-BE49-F238E27FC236}">
                      <a16:creationId xmlns:a16="http://schemas.microsoft.com/office/drawing/2014/main" id="{786848FB-2B3B-8811-CC7A-C8A8B9B6E7A9}"/>
                    </a:ext>
                  </a:extLst>
                </p14:cNvPr>
                <p14:cNvContentPartPr/>
                <p14:nvPr/>
              </p14:nvContentPartPr>
              <p14:xfrm>
                <a:off x="9826492" y="5767582"/>
                <a:ext cx="445680" cy="391680"/>
              </p14:xfrm>
            </p:contentPart>
          </mc:Choice>
          <mc:Fallback xmlns="">
            <p:pic>
              <p:nvPicPr>
                <p:cNvPr id="288" name="Ink 287">
                  <a:extLst>
                    <a:ext uri="{FF2B5EF4-FFF2-40B4-BE49-F238E27FC236}">
                      <a16:creationId xmlns:a16="http://schemas.microsoft.com/office/drawing/2014/main" id="{786848FB-2B3B-8811-CC7A-C8A8B9B6E7A9}"/>
                    </a:ext>
                  </a:extLst>
                </p:cNvPr>
                <p:cNvPicPr/>
                <p:nvPr/>
              </p:nvPicPr>
              <p:blipFill>
                <a:blip r:embed="rId507"/>
                <a:stretch>
                  <a:fillRect/>
                </a:stretch>
              </p:blipFill>
              <p:spPr>
                <a:xfrm>
                  <a:off x="9817852" y="5758582"/>
                  <a:ext cx="4633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9" name="Ink 288">
                  <a:extLst>
                    <a:ext uri="{FF2B5EF4-FFF2-40B4-BE49-F238E27FC236}">
                      <a16:creationId xmlns:a16="http://schemas.microsoft.com/office/drawing/2014/main" id="{5BFAE956-DB7B-7FFF-3B9A-514AB681A419}"/>
                    </a:ext>
                  </a:extLst>
                </p14:cNvPr>
                <p14:cNvContentPartPr/>
                <p14:nvPr/>
              </p14:nvContentPartPr>
              <p14:xfrm>
                <a:off x="9850972" y="5833102"/>
                <a:ext cx="164880" cy="209880"/>
              </p14:xfrm>
            </p:contentPart>
          </mc:Choice>
          <mc:Fallback xmlns="">
            <p:pic>
              <p:nvPicPr>
                <p:cNvPr id="289" name="Ink 288">
                  <a:extLst>
                    <a:ext uri="{FF2B5EF4-FFF2-40B4-BE49-F238E27FC236}">
                      <a16:creationId xmlns:a16="http://schemas.microsoft.com/office/drawing/2014/main" id="{5BFAE956-DB7B-7FFF-3B9A-514AB681A419}"/>
                    </a:ext>
                  </a:extLst>
                </p:cNvPr>
                <p:cNvPicPr/>
                <p:nvPr/>
              </p:nvPicPr>
              <p:blipFill>
                <a:blip r:embed="rId509"/>
                <a:stretch>
                  <a:fillRect/>
                </a:stretch>
              </p:blipFill>
              <p:spPr>
                <a:xfrm>
                  <a:off x="9841972" y="5824102"/>
                  <a:ext cx="182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90" name="Ink 289">
                  <a:extLst>
                    <a:ext uri="{FF2B5EF4-FFF2-40B4-BE49-F238E27FC236}">
                      <a16:creationId xmlns:a16="http://schemas.microsoft.com/office/drawing/2014/main" id="{0D6A80CF-D4DC-243F-5AF1-5F4DBA936B9E}"/>
                    </a:ext>
                  </a:extLst>
                </p14:cNvPr>
                <p14:cNvContentPartPr/>
                <p14:nvPr/>
              </p14:nvContentPartPr>
              <p14:xfrm>
                <a:off x="10053292" y="5811502"/>
                <a:ext cx="146520" cy="288360"/>
              </p14:xfrm>
            </p:contentPart>
          </mc:Choice>
          <mc:Fallback xmlns="">
            <p:pic>
              <p:nvPicPr>
                <p:cNvPr id="290" name="Ink 289">
                  <a:extLst>
                    <a:ext uri="{FF2B5EF4-FFF2-40B4-BE49-F238E27FC236}">
                      <a16:creationId xmlns:a16="http://schemas.microsoft.com/office/drawing/2014/main" id="{0D6A80CF-D4DC-243F-5AF1-5F4DBA936B9E}"/>
                    </a:ext>
                  </a:extLst>
                </p:cNvPr>
                <p:cNvPicPr/>
                <p:nvPr/>
              </p:nvPicPr>
              <p:blipFill>
                <a:blip r:embed="rId511"/>
                <a:stretch>
                  <a:fillRect/>
                </a:stretch>
              </p:blipFill>
              <p:spPr>
                <a:xfrm>
                  <a:off x="10044292" y="5802862"/>
                  <a:ext cx="1641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1" name="Ink 310">
                  <a:extLst>
                    <a:ext uri="{FF2B5EF4-FFF2-40B4-BE49-F238E27FC236}">
                      <a16:creationId xmlns:a16="http://schemas.microsoft.com/office/drawing/2014/main" id="{5A6C0EA5-486B-8048-7C2C-582D56941330}"/>
                    </a:ext>
                  </a:extLst>
                </p14:cNvPr>
                <p14:cNvContentPartPr/>
                <p14:nvPr/>
              </p14:nvContentPartPr>
              <p14:xfrm>
                <a:off x="582772" y="2128702"/>
                <a:ext cx="643320" cy="379800"/>
              </p14:xfrm>
            </p:contentPart>
          </mc:Choice>
          <mc:Fallback xmlns="">
            <p:pic>
              <p:nvPicPr>
                <p:cNvPr id="311" name="Ink 310">
                  <a:extLst>
                    <a:ext uri="{FF2B5EF4-FFF2-40B4-BE49-F238E27FC236}">
                      <a16:creationId xmlns:a16="http://schemas.microsoft.com/office/drawing/2014/main" id="{5A6C0EA5-486B-8048-7C2C-582D56941330}"/>
                    </a:ext>
                  </a:extLst>
                </p:cNvPr>
                <p:cNvPicPr/>
                <p:nvPr/>
              </p:nvPicPr>
              <p:blipFill>
                <a:blip r:embed="rId513"/>
                <a:stretch>
                  <a:fillRect/>
                </a:stretch>
              </p:blipFill>
              <p:spPr>
                <a:xfrm>
                  <a:off x="574132" y="2120062"/>
                  <a:ext cx="6609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2" name="Ink 311">
                  <a:extLst>
                    <a:ext uri="{FF2B5EF4-FFF2-40B4-BE49-F238E27FC236}">
                      <a16:creationId xmlns:a16="http://schemas.microsoft.com/office/drawing/2014/main" id="{22223BD1-2DFF-C790-3BCA-215DA9E4D5AD}"/>
                    </a:ext>
                  </a:extLst>
                </p14:cNvPr>
                <p14:cNvContentPartPr/>
                <p14:nvPr/>
              </p14:nvContentPartPr>
              <p14:xfrm>
                <a:off x="736492" y="2067862"/>
                <a:ext cx="694800" cy="496440"/>
              </p14:xfrm>
            </p:contentPart>
          </mc:Choice>
          <mc:Fallback xmlns="">
            <p:pic>
              <p:nvPicPr>
                <p:cNvPr id="312" name="Ink 311">
                  <a:extLst>
                    <a:ext uri="{FF2B5EF4-FFF2-40B4-BE49-F238E27FC236}">
                      <a16:creationId xmlns:a16="http://schemas.microsoft.com/office/drawing/2014/main" id="{22223BD1-2DFF-C790-3BCA-215DA9E4D5AD}"/>
                    </a:ext>
                  </a:extLst>
                </p:cNvPr>
                <p:cNvPicPr/>
                <p:nvPr/>
              </p:nvPicPr>
              <p:blipFill>
                <a:blip r:embed="rId515"/>
                <a:stretch>
                  <a:fillRect/>
                </a:stretch>
              </p:blipFill>
              <p:spPr>
                <a:xfrm>
                  <a:off x="727492" y="2059222"/>
                  <a:ext cx="7124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3" name="Ink 312">
                  <a:extLst>
                    <a:ext uri="{FF2B5EF4-FFF2-40B4-BE49-F238E27FC236}">
                      <a16:creationId xmlns:a16="http://schemas.microsoft.com/office/drawing/2014/main" id="{53E2D60C-3556-F4BC-C953-C09CB4BA066C}"/>
                    </a:ext>
                  </a:extLst>
                </p14:cNvPr>
                <p14:cNvContentPartPr/>
                <p14:nvPr/>
              </p14:nvContentPartPr>
              <p14:xfrm>
                <a:off x="625612" y="2319502"/>
                <a:ext cx="785160" cy="124200"/>
              </p14:xfrm>
            </p:contentPart>
          </mc:Choice>
          <mc:Fallback xmlns="">
            <p:pic>
              <p:nvPicPr>
                <p:cNvPr id="313" name="Ink 312">
                  <a:extLst>
                    <a:ext uri="{FF2B5EF4-FFF2-40B4-BE49-F238E27FC236}">
                      <a16:creationId xmlns:a16="http://schemas.microsoft.com/office/drawing/2014/main" id="{53E2D60C-3556-F4BC-C953-C09CB4BA066C}"/>
                    </a:ext>
                  </a:extLst>
                </p:cNvPr>
                <p:cNvPicPr/>
                <p:nvPr/>
              </p:nvPicPr>
              <p:blipFill>
                <a:blip r:embed="rId517"/>
                <a:stretch>
                  <a:fillRect/>
                </a:stretch>
              </p:blipFill>
              <p:spPr>
                <a:xfrm>
                  <a:off x="616972" y="2310862"/>
                  <a:ext cx="802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5" name="Ink 314">
                  <a:extLst>
                    <a:ext uri="{FF2B5EF4-FFF2-40B4-BE49-F238E27FC236}">
                      <a16:creationId xmlns:a16="http://schemas.microsoft.com/office/drawing/2014/main" id="{E8B77064-8552-E6F2-E2A6-F4EFAA35F201}"/>
                    </a:ext>
                  </a:extLst>
                </p14:cNvPr>
                <p14:cNvContentPartPr/>
                <p14:nvPr/>
              </p14:nvContentPartPr>
              <p14:xfrm>
                <a:off x="99652" y="2700022"/>
                <a:ext cx="182520" cy="834840"/>
              </p14:xfrm>
            </p:contentPart>
          </mc:Choice>
          <mc:Fallback xmlns="">
            <p:pic>
              <p:nvPicPr>
                <p:cNvPr id="315" name="Ink 314">
                  <a:extLst>
                    <a:ext uri="{FF2B5EF4-FFF2-40B4-BE49-F238E27FC236}">
                      <a16:creationId xmlns:a16="http://schemas.microsoft.com/office/drawing/2014/main" id="{E8B77064-8552-E6F2-E2A6-F4EFAA35F201}"/>
                    </a:ext>
                  </a:extLst>
                </p:cNvPr>
                <p:cNvPicPr/>
                <p:nvPr/>
              </p:nvPicPr>
              <p:blipFill>
                <a:blip r:embed="rId519"/>
                <a:stretch>
                  <a:fillRect/>
                </a:stretch>
              </p:blipFill>
              <p:spPr>
                <a:xfrm>
                  <a:off x="91012" y="2691382"/>
                  <a:ext cx="20016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6" name="Ink 315">
                  <a:extLst>
                    <a:ext uri="{FF2B5EF4-FFF2-40B4-BE49-F238E27FC236}">
                      <a16:creationId xmlns:a16="http://schemas.microsoft.com/office/drawing/2014/main" id="{80FC5EC1-10E0-891F-6A87-81609B57FF79}"/>
                    </a:ext>
                  </a:extLst>
                </p14:cNvPr>
                <p14:cNvContentPartPr/>
                <p14:nvPr/>
              </p14:nvContentPartPr>
              <p14:xfrm>
                <a:off x="391612" y="2803702"/>
                <a:ext cx="138960" cy="25560"/>
              </p14:xfrm>
            </p:contentPart>
          </mc:Choice>
          <mc:Fallback xmlns="">
            <p:pic>
              <p:nvPicPr>
                <p:cNvPr id="316" name="Ink 315">
                  <a:extLst>
                    <a:ext uri="{FF2B5EF4-FFF2-40B4-BE49-F238E27FC236}">
                      <a16:creationId xmlns:a16="http://schemas.microsoft.com/office/drawing/2014/main" id="{80FC5EC1-10E0-891F-6A87-81609B57FF79}"/>
                    </a:ext>
                  </a:extLst>
                </p:cNvPr>
                <p:cNvPicPr/>
                <p:nvPr/>
              </p:nvPicPr>
              <p:blipFill>
                <a:blip r:embed="rId521"/>
                <a:stretch>
                  <a:fillRect/>
                </a:stretch>
              </p:blipFill>
              <p:spPr>
                <a:xfrm>
                  <a:off x="382972" y="2794702"/>
                  <a:ext cx="156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7" name="Ink 316">
                  <a:extLst>
                    <a:ext uri="{FF2B5EF4-FFF2-40B4-BE49-F238E27FC236}">
                      <a16:creationId xmlns:a16="http://schemas.microsoft.com/office/drawing/2014/main" id="{A36502DD-C79F-1A79-A57F-7D6269133694}"/>
                    </a:ext>
                  </a:extLst>
                </p14:cNvPr>
                <p14:cNvContentPartPr/>
                <p14:nvPr/>
              </p14:nvContentPartPr>
              <p14:xfrm>
                <a:off x="354172" y="2921062"/>
                <a:ext cx="130680" cy="25560"/>
              </p14:xfrm>
            </p:contentPart>
          </mc:Choice>
          <mc:Fallback xmlns="">
            <p:pic>
              <p:nvPicPr>
                <p:cNvPr id="317" name="Ink 316">
                  <a:extLst>
                    <a:ext uri="{FF2B5EF4-FFF2-40B4-BE49-F238E27FC236}">
                      <a16:creationId xmlns:a16="http://schemas.microsoft.com/office/drawing/2014/main" id="{A36502DD-C79F-1A79-A57F-7D6269133694}"/>
                    </a:ext>
                  </a:extLst>
                </p:cNvPr>
                <p:cNvPicPr/>
                <p:nvPr/>
              </p:nvPicPr>
              <p:blipFill>
                <a:blip r:embed="rId523"/>
                <a:stretch>
                  <a:fillRect/>
                </a:stretch>
              </p:blipFill>
              <p:spPr>
                <a:xfrm>
                  <a:off x="345532" y="2912422"/>
                  <a:ext cx="14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8" name="Ink 317">
                  <a:extLst>
                    <a:ext uri="{FF2B5EF4-FFF2-40B4-BE49-F238E27FC236}">
                      <a16:creationId xmlns:a16="http://schemas.microsoft.com/office/drawing/2014/main" id="{E70F62A8-31BD-9671-EF88-8C2596D2CFB0}"/>
                    </a:ext>
                  </a:extLst>
                </p14:cNvPr>
                <p14:cNvContentPartPr/>
                <p14:nvPr/>
              </p14:nvContentPartPr>
              <p14:xfrm>
                <a:off x="331132" y="3007102"/>
                <a:ext cx="110160" cy="129240"/>
              </p14:xfrm>
            </p:contentPart>
          </mc:Choice>
          <mc:Fallback xmlns="">
            <p:pic>
              <p:nvPicPr>
                <p:cNvPr id="318" name="Ink 317">
                  <a:extLst>
                    <a:ext uri="{FF2B5EF4-FFF2-40B4-BE49-F238E27FC236}">
                      <a16:creationId xmlns:a16="http://schemas.microsoft.com/office/drawing/2014/main" id="{E70F62A8-31BD-9671-EF88-8C2596D2CFB0}"/>
                    </a:ext>
                  </a:extLst>
                </p:cNvPr>
                <p:cNvPicPr/>
                <p:nvPr/>
              </p:nvPicPr>
              <p:blipFill>
                <a:blip r:embed="rId525"/>
                <a:stretch>
                  <a:fillRect/>
                </a:stretch>
              </p:blipFill>
              <p:spPr>
                <a:xfrm>
                  <a:off x="322132" y="2998102"/>
                  <a:ext cx="127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9" name="Ink 318">
                  <a:extLst>
                    <a:ext uri="{FF2B5EF4-FFF2-40B4-BE49-F238E27FC236}">
                      <a16:creationId xmlns:a16="http://schemas.microsoft.com/office/drawing/2014/main" id="{C6B78A17-2532-9431-1666-29266A411F71}"/>
                    </a:ext>
                  </a:extLst>
                </p14:cNvPr>
                <p14:cNvContentPartPr/>
                <p14:nvPr/>
              </p14:nvContentPartPr>
              <p14:xfrm>
                <a:off x="263452" y="3196822"/>
                <a:ext cx="182520" cy="111240"/>
              </p14:xfrm>
            </p:contentPart>
          </mc:Choice>
          <mc:Fallback xmlns="">
            <p:pic>
              <p:nvPicPr>
                <p:cNvPr id="319" name="Ink 318">
                  <a:extLst>
                    <a:ext uri="{FF2B5EF4-FFF2-40B4-BE49-F238E27FC236}">
                      <a16:creationId xmlns:a16="http://schemas.microsoft.com/office/drawing/2014/main" id="{C6B78A17-2532-9431-1666-29266A411F71}"/>
                    </a:ext>
                  </a:extLst>
                </p:cNvPr>
                <p:cNvPicPr/>
                <p:nvPr/>
              </p:nvPicPr>
              <p:blipFill>
                <a:blip r:embed="rId527"/>
                <a:stretch>
                  <a:fillRect/>
                </a:stretch>
              </p:blipFill>
              <p:spPr>
                <a:xfrm>
                  <a:off x="254812" y="3188182"/>
                  <a:ext cx="200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0" name="Ink 319">
                  <a:extLst>
                    <a:ext uri="{FF2B5EF4-FFF2-40B4-BE49-F238E27FC236}">
                      <a16:creationId xmlns:a16="http://schemas.microsoft.com/office/drawing/2014/main" id="{BE170E24-BFC9-4CF2-B36E-4C492E23F244}"/>
                    </a:ext>
                  </a:extLst>
                </p14:cNvPr>
                <p14:cNvContentPartPr/>
                <p14:nvPr/>
              </p14:nvContentPartPr>
              <p14:xfrm>
                <a:off x="196132" y="3389782"/>
                <a:ext cx="155880" cy="108360"/>
              </p14:xfrm>
            </p:contentPart>
          </mc:Choice>
          <mc:Fallback xmlns="">
            <p:pic>
              <p:nvPicPr>
                <p:cNvPr id="320" name="Ink 319">
                  <a:extLst>
                    <a:ext uri="{FF2B5EF4-FFF2-40B4-BE49-F238E27FC236}">
                      <a16:creationId xmlns:a16="http://schemas.microsoft.com/office/drawing/2014/main" id="{BE170E24-BFC9-4CF2-B36E-4C492E23F244}"/>
                    </a:ext>
                  </a:extLst>
                </p:cNvPr>
                <p:cNvPicPr/>
                <p:nvPr/>
              </p:nvPicPr>
              <p:blipFill>
                <a:blip r:embed="rId529"/>
                <a:stretch>
                  <a:fillRect/>
                </a:stretch>
              </p:blipFill>
              <p:spPr>
                <a:xfrm>
                  <a:off x="187132" y="3381142"/>
                  <a:ext cx="173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2" name="Ink 321">
                  <a:extLst>
                    <a:ext uri="{FF2B5EF4-FFF2-40B4-BE49-F238E27FC236}">
                      <a16:creationId xmlns:a16="http://schemas.microsoft.com/office/drawing/2014/main" id="{CB954877-79A8-38DC-49B7-24221FA31464}"/>
                    </a:ext>
                  </a:extLst>
                </p14:cNvPr>
                <p14:cNvContentPartPr/>
                <p14:nvPr/>
              </p14:nvContentPartPr>
              <p14:xfrm>
                <a:off x="325012" y="2059582"/>
                <a:ext cx="282960" cy="218160"/>
              </p14:xfrm>
            </p:contentPart>
          </mc:Choice>
          <mc:Fallback xmlns="">
            <p:pic>
              <p:nvPicPr>
                <p:cNvPr id="322" name="Ink 321">
                  <a:extLst>
                    <a:ext uri="{FF2B5EF4-FFF2-40B4-BE49-F238E27FC236}">
                      <a16:creationId xmlns:a16="http://schemas.microsoft.com/office/drawing/2014/main" id="{CB954877-79A8-38DC-49B7-24221FA31464}"/>
                    </a:ext>
                  </a:extLst>
                </p:cNvPr>
                <p:cNvPicPr/>
                <p:nvPr/>
              </p:nvPicPr>
              <p:blipFill>
                <a:blip r:embed="rId531"/>
                <a:stretch>
                  <a:fillRect/>
                </a:stretch>
              </p:blipFill>
              <p:spPr>
                <a:xfrm>
                  <a:off x="316372" y="2050582"/>
                  <a:ext cx="3006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3" name="Ink 322">
                  <a:extLst>
                    <a:ext uri="{FF2B5EF4-FFF2-40B4-BE49-F238E27FC236}">
                      <a16:creationId xmlns:a16="http://schemas.microsoft.com/office/drawing/2014/main" id="{D207FFA9-A07E-20B6-1B06-43A5FD51DF1F}"/>
                    </a:ext>
                  </a:extLst>
                </p14:cNvPr>
                <p14:cNvContentPartPr/>
                <p14:nvPr/>
              </p14:nvContentPartPr>
              <p14:xfrm>
                <a:off x="190732" y="1899382"/>
                <a:ext cx="544680" cy="520200"/>
              </p14:xfrm>
            </p:contentPart>
          </mc:Choice>
          <mc:Fallback xmlns="">
            <p:pic>
              <p:nvPicPr>
                <p:cNvPr id="323" name="Ink 322">
                  <a:extLst>
                    <a:ext uri="{FF2B5EF4-FFF2-40B4-BE49-F238E27FC236}">
                      <a16:creationId xmlns:a16="http://schemas.microsoft.com/office/drawing/2014/main" id="{D207FFA9-A07E-20B6-1B06-43A5FD51DF1F}"/>
                    </a:ext>
                  </a:extLst>
                </p:cNvPr>
                <p:cNvPicPr/>
                <p:nvPr/>
              </p:nvPicPr>
              <p:blipFill>
                <a:blip r:embed="rId533"/>
                <a:stretch>
                  <a:fillRect/>
                </a:stretch>
              </p:blipFill>
              <p:spPr>
                <a:xfrm>
                  <a:off x="181732" y="1890382"/>
                  <a:ext cx="56232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5" name="Ink 324">
                  <a:extLst>
                    <a:ext uri="{FF2B5EF4-FFF2-40B4-BE49-F238E27FC236}">
                      <a16:creationId xmlns:a16="http://schemas.microsoft.com/office/drawing/2014/main" id="{4E6F9A40-213F-9CF3-25FC-C2A115E47A6E}"/>
                    </a:ext>
                  </a:extLst>
                </p14:cNvPr>
                <p14:cNvContentPartPr/>
                <p14:nvPr/>
              </p14:nvContentPartPr>
              <p14:xfrm>
                <a:off x="73012" y="4099342"/>
                <a:ext cx="106920" cy="185760"/>
              </p14:xfrm>
            </p:contentPart>
          </mc:Choice>
          <mc:Fallback xmlns="">
            <p:pic>
              <p:nvPicPr>
                <p:cNvPr id="325" name="Ink 324">
                  <a:extLst>
                    <a:ext uri="{FF2B5EF4-FFF2-40B4-BE49-F238E27FC236}">
                      <a16:creationId xmlns:a16="http://schemas.microsoft.com/office/drawing/2014/main" id="{4E6F9A40-213F-9CF3-25FC-C2A115E47A6E}"/>
                    </a:ext>
                  </a:extLst>
                </p:cNvPr>
                <p:cNvPicPr/>
                <p:nvPr/>
              </p:nvPicPr>
              <p:blipFill>
                <a:blip r:embed="rId535"/>
                <a:stretch>
                  <a:fillRect/>
                </a:stretch>
              </p:blipFill>
              <p:spPr>
                <a:xfrm>
                  <a:off x="64012" y="4090702"/>
                  <a:ext cx="12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6" name="Ink 325">
                  <a:extLst>
                    <a:ext uri="{FF2B5EF4-FFF2-40B4-BE49-F238E27FC236}">
                      <a16:creationId xmlns:a16="http://schemas.microsoft.com/office/drawing/2014/main" id="{E3D91FBC-3BAC-C0B1-5F23-E9835AA1E2F4}"/>
                    </a:ext>
                  </a:extLst>
                </p14:cNvPr>
                <p14:cNvContentPartPr/>
                <p14:nvPr/>
              </p14:nvContentPartPr>
              <p14:xfrm>
                <a:off x="122332" y="4010782"/>
                <a:ext cx="37440" cy="313920"/>
              </p14:xfrm>
            </p:contentPart>
          </mc:Choice>
          <mc:Fallback xmlns="">
            <p:pic>
              <p:nvPicPr>
                <p:cNvPr id="326" name="Ink 325">
                  <a:extLst>
                    <a:ext uri="{FF2B5EF4-FFF2-40B4-BE49-F238E27FC236}">
                      <a16:creationId xmlns:a16="http://schemas.microsoft.com/office/drawing/2014/main" id="{E3D91FBC-3BAC-C0B1-5F23-E9835AA1E2F4}"/>
                    </a:ext>
                  </a:extLst>
                </p:cNvPr>
                <p:cNvPicPr/>
                <p:nvPr/>
              </p:nvPicPr>
              <p:blipFill>
                <a:blip r:embed="rId537"/>
                <a:stretch>
                  <a:fillRect/>
                </a:stretch>
              </p:blipFill>
              <p:spPr>
                <a:xfrm>
                  <a:off x="113692" y="4002142"/>
                  <a:ext cx="550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7" name="Ink 326">
                  <a:extLst>
                    <a:ext uri="{FF2B5EF4-FFF2-40B4-BE49-F238E27FC236}">
                      <a16:creationId xmlns:a16="http://schemas.microsoft.com/office/drawing/2014/main" id="{F95BCBAB-8BF6-ACD2-9FD9-013AFD817587}"/>
                    </a:ext>
                  </a:extLst>
                </p14:cNvPr>
                <p14:cNvContentPartPr/>
                <p14:nvPr/>
              </p14:nvContentPartPr>
              <p14:xfrm>
                <a:off x="245452" y="4069102"/>
                <a:ext cx="129240" cy="201240"/>
              </p14:xfrm>
            </p:contentPart>
          </mc:Choice>
          <mc:Fallback xmlns="">
            <p:pic>
              <p:nvPicPr>
                <p:cNvPr id="327" name="Ink 326">
                  <a:extLst>
                    <a:ext uri="{FF2B5EF4-FFF2-40B4-BE49-F238E27FC236}">
                      <a16:creationId xmlns:a16="http://schemas.microsoft.com/office/drawing/2014/main" id="{F95BCBAB-8BF6-ACD2-9FD9-013AFD817587}"/>
                    </a:ext>
                  </a:extLst>
                </p:cNvPr>
                <p:cNvPicPr/>
                <p:nvPr/>
              </p:nvPicPr>
              <p:blipFill>
                <a:blip r:embed="rId539"/>
                <a:stretch>
                  <a:fillRect/>
                </a:stretch>
              </p:blipFill>
              <p:spPr>
                <a:xfrm>
                  <a:off x="236812" y="4060102"/>
                  <a:ext cx="146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8" name="Ink 327">
                  <a:extLst>
                    <a:ext uri="{FF2B5EF4-FFF2-40B4-BE49-F238E27FC236}">
                      <a16:creationId xmlns:a16="http://schemas.microsoft.com/office/drawing/2014/main" id="{BC3E06A6-9148-1053-03F5-5AB1D71837A4}"/>
                    </a:ext>
                  </a:extLst>
                </p14:cNvPr>
                <p14:cNvContentPartPr/>
                <p14:nvPr/>
              </p14:nvContentPartPr>
              <p14:xfrm>
                <a:off x="325012" y="4028782"/>
                <a:ext cx="23400" cy="324720"/>
              </p14:xfrm>
            </p:contentPart>
          </mc:Choice>
          <mc:Fallback xmlns="">
            <p:pic>
              <p:nvPicPr>
                <p:cNvPr id="328" name="Ink 327">
                  <a:extLst>
                    <a:ext uri="{FF2B5EF4-FFF2-40B4-BE49-F238E27FC236}">
                      <a16:creationId xmlns:a16="http://schemas.microsoft.com/office/drawing/2014/main" id="{BC3E06A6-9148-1053-03F5-5AB1D71837A4}"/>
                    </a:ext>
                  </a:extLst>
                </p:cNvPr>
                <p:cNvPicPr/>
                <p:nvPr/>
              </p:nvPicPr>
              <p:blipFill>
                <a:blip r:embed="rId541"/>
                <a:stretch>
                  <a:fillRect/>
                </a:stretch>
              </p:blipFill>
              <p:spPr>
                <a:xfrm>
                  <a:off x="316372" y="4020142"/>
                  <a:ext cx="41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9" name="Ink 328">
                  <a:extLst>
                    <a:ext uri="{FF2B5EF4-FFF2-40B4-BE49-F238E27FC236}">
                      <a16:creationId xmlns:a16="http://schemas.microsoft.com/office/drawing/2014/main" id="{801595DE-1361-438B-4D75-0A43E6082631}"/>
                    </a:ext>
                  </a:extLst>
                </p14:cNvPr>
                <p14:cNvContentPartPr/>
                <p14:nvPr/>
              </p14:nvContentPartPr>
              <p14:xfrm>
                <a:off x="515812" y="3947062"/>
                <a:ext cx="296280" cy="446760"/>
              </p14:xfrm>
            </p:contentPart>
          </mc:Choice>
          <mc:Fallback xmlns="">
            <p:pic>
              <p:nvPicPr>
                <p:cNvPr id="329" name="Ink 328">
                  <a:extLst>
                    <a:ext uri="{FF2B5EF4-FFF2-40B4-BE49-F238E27FC236}">
                      <a16:creationId xmlns:a16="http://schemas.microsoft.com/office/drawing/2014/main" id="{801595DE-1361-438B-4D75-0A43E6082631}"/>
                    </a:ext>
                  </a:extLst>
                </p:cNvPr>
                <p:cNvPicPr/>
                <p:nvPr/>
              </p:nvPicPr>
              <p:blipFill>
                <a:blip r:embed="rId543"/>
                <a:stretch>
                  <a:fillRect/>
                </a:stretch>
              </p:blipFill>
              <p:spPr>
                <a:xfrm>
                  <a:off x="507172" y="3938422"/>
                  <a:ext cx="3139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0" name="Ink 329">
                  <a:extLst>
                    <a:ext uri="{FF2B5EF4-FFF2-40B4-BE49-F238E27FC236}">
                      <a16:creationId xmlns:a16="http://schemas.microsoft.com/office/drawing/2014/main" id="{1BE7DB72-8549-C207-C0C4-9D0D7D7B5185}"/>
                    </a:ext>
                  </a:extLst>
                </p14:cNvPr>
                <p14:cNvContentPartPr/>
                <p14:nvPr/>
              </p14:nvContentPartPr>
              <p14:xfrm>
                <a:off x="681052" y="3850582"/>
                <a:ext cx="221760" cy="228960"/>
              </p14:xfrm>
            </p:contentPart>
          </mc:Choice>
          <mc:Fallback xmlns="">
            <p:pic>
              <p:nvPicPr>
                <p:cNvPr id="330" name="Ink 329">
                  <a:extLst>
                    <a:ext uri="{FF2B5EF4-FFF2-40B4-BE49-F238E27FC236}">
                      <a16:creationId xmlns:a16="http://schemas.microsoft.com/office/drawing/2014/main" id="{1BE7DB72-8549-C207-C0C4-9D0D7D7B5185}"/>
                    </a:ext>
                  </a:extLst>
                </p:cNvPr>
                <p:cNvPicPr/>
                <p:nvPr/>
              </p:nvPicPr>
              <p:blipFill>
                <a:blip r:embed="rId545"/>
                <a:stretch>
                  <a:fillRect/>
                </a:stretch>
              </p:blipFill>
              <p:spPr>
                <a:xfrm>
                  <a:off x="672412" y="3841942"/>
                  <a:ext cx="2394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2" name="Ink 331">
                  <a:extLst>
                    <a:ext uri="{FF2B5EF4-FFF2-40B4-BE49-F238E27FC236}">
                      <a16:creationId xmlns:a16="http://schemas.microsoft.com/office/drawing/2014/main" id="{7D0C618E-E8B1-3CA8-FD49-5AF1A5A43072}"/>
                    </a:ext>
                  </a:extLst>
                </p14:cNvPr>
                <p14:cNvContentPartPr/>
                <p14:nvPr/>
              </p14:nvContentPartPr>
              <p14:xfrm>
                <a:off x="85612" y="4443862"/>
                <a:ext cx="286920" cy="7920"/>
              </p14:xfrm>
            </p:contentPart>
          </mc:Choice>
          <mc:Fallback xmlns="">
            <p:pic>
              <p:nvPicPr>
                <p:cNvPr id="332" name="Ink 331">
                  <a:extLst>
                    <a:ext uri="{FF2B5EF4-FFF2-40B4-BE49-F238E27FC236}">
                      <a16:creationId xmlns:a16="http://schemas.microsoft.com/office/drawing/2014/main" id="{7D0C618E-E8B1-3CA8-FD49-5AF1A5A43072}"/>
                    </a:ext>
                  </a:extLst>
                </p:cNvPr>
                <p:cNvPicPr/>
                <p:nvPr/>
              </p:nvPicPr>
              <p:blipFill>
                <a:blip r:embed="rId547"/>
                <a:stretch>
                  <a:fillRect/>
                </a:stretch>
              </p:blipFill>
              <p:spPr>
                <a:xfrm>
                  <a:off x="76972" y="4435222"/>
                  <a:ext cx="304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3" name="Ink 332">
                  <a:extLst>
                    <a:ext uri="{FF2B5EF4-FFF2-40B4-BE49-F238E27FC236}">
                      <a16:creationId xmlns:a16="http://schemas.microsoft.com/office/drawing/2014/main" id="{C91B34D7-0088-C089-3E3E-E6DA8E197808}"/>
                    </a:ext>
                  </a:extLst>
                </p14:cNvPr>
                <p14:cNvContentPartPr/>
                <p14:nvPr/>
              </p14:nvContentPartPr>
              <p14:xfrm>
                <a:off x="128452" y="4522702"/>
                <a:ext cx="331560" cy="31680"/>
              </p14:xfrm>
            </p:contentPart>
          </mc:Choice>
          <mc:Fallback xmlns="">
            <p:pic>
              <p:nvPicPr>
                <p:cNvPr id="333" name="Ink 332">
                  <a:extLst>
                    <a:ext uri="{FF2B5EF4-FFF2-40B4-BE49-F238E27FC236}">
                      <a16:creationId xmlns:a16="http://schemas.microsoft.com/office/drawing/2014/main" id="{C91B34D7-0088-C089-3E3E-E6DA8E197808}"/>
                    </a:ext>
                  </a:extLst>
                </p:cNvPr>
                <p:cNvPicPr/>
                <p:nvPr/>
              </p:nvPicPr>
              <p:blipFill>
                <a:blip r:embed="rId549"/>
                <a:stretch>
                  <a:fillRect/>
                </a:stretch>
              </p:blipFill>
              <p:spPr>
                <a:xfrm>
                  <a:off x="119812" y="4513702"/>
                  <a:ext cx="349200" cy="49320"/>
                </a:xfrm>
                <a:prstGeom prst="rect">
                  <a:avLst/>
                </a:prstGeom>
              </p:spPr>
            </p:pic>
          </mc:Fallback>
        </mc:AlternateContent>
      </p:grpSp>
    </p:spTree>
    <p:extLst>
      <p:ext uri="{BB962C8B-B14F-4D97-AF65-F5344CB8AC3E}">
        <p14:creationId xmlns:p14="http://schemas.microsoft.com/office/powerpoint/2010/main" val="3494685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Application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87C9D63-0C1E-55AE-A70A-FB528094A805}"/>
              </a:ext>
            </a:extLst>
          </p:cNvPr>
          <p:cNvGrpSpPr/>
          <p:nvPr/>
        </p:nvGrpSpPr>
        <p:grpSpPr>
          <a:xfrm>
            <a:off x="396292" y="3066997"/>
            <a:ext cx="2622600" cy="826560"/>
            <a:chOff x="396292" y="3066997"/>
            <a:chExt cx="2622600" cy="8265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133F0C2-1BBD-43F9-8EA5-ECEA44528BF3}"/>
                    </a:ext>
                  </a:extLst>
                </p14:cNvPr>
                <p14:cNvContentPartPr/>
                <p14:nvPr/>
              </p14:nvContentPartPr>
              <p14:xfrm>
                <a:off x="396292" y="3546877"/>
                <a:ext cx="304560" cy="346680"/>
              </p14:xfrm>
            </p:contentPart>
          </mc:Choice>
          <mc:Fallback xmlns="">
            <p:pic>
              <p:nvPicPr>
                <p:cNvPr id="3" name="Ink 2">
                  <a:extLst>
                    <a:ext uri="{FF2B5EF4-FFF2-40B4-BE49-F238E27FC236}">
                      <a16:creationId xmlns:a16="http://schemas.microsoft.com/office/drawing/2014/main" id="{7133F0C2-1BBD-43F9-8EA5-ECEA44528BF3}"/>
                    </a:ext>
                  </a:extLst>
                </p:cNvPr>
                <p:cNvPicPr/>
                <p:nvPr/>
              </p:nvPicPr>
              <p:blipFill>
                <a:blip r:embed="rId5"/>
                <a:stretch>
                  <a:fillRect/>
                </a:stretch>
              </p:blipFill>
              <p:spPr>
                <a:xfrm>
                  <a:off x="387652" y="3537877"/>
                  <a:ext cx="3222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4E3D3ED-F7EC-B0CC-8537-77CA2D642301}"/>
                    </a:ext>
                  </a:extLst>
                </p14:cNvPr>
                <p14:cNvContentPartPr/>
                <p14:nvPr/>
              </p14:nvContentPartPr>
              <p14:xfrm>
                <a:off x="743332" y="3707437"/>
                <a:ext cx="91080" cy="123840"/>
              </p14:xfrm>
            </p:contentPart>
          </mc:Choice>
          <mc:Fallback xmlns="">
            <p:pic>
              <p:nvPicPr>
                <p:cNvPr id="4" name="Ink 3">
                  <a:extLst>
                    <a:ext uri="{FF2B5EF4-FFF2-40B4-BE49-F238E27FC236}">
                      <a16:creationId xmlns:a16="http://schemas.microsoft.com/office/drawing/2014/main" id="{B4E3D3ED-F7EC-B0CC-8537-77CA2D642301}"/>
                    </a:ext>
                  </a:extLst>
                </p:cNvPr>
                <p:cNvPicPr/>
                <p:nvPr/>
              </p:nvPicPr>
              <p:blipFill>
                <a:blip r:embed="rId7"/>
                <a:stretch>
                  <a:fillRect/>
                </a:stretch>
              </p:blipFill>
              <p:spPr>
                <a:xfrm>
                  <a:off x="734332" y="3698797"/>
                  <a:ext cx="10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A6F5366-89E4-3D41-AE3C-B4A4A9C04CF5}"/>
                    </a:ext>
                  </a:extLst>
                </p14:cNvPr>
                <p14:cNvContentPartPr/>
                <p14:nvPr/>
              </p14:nvContentPartPr>
              <p14:xfrm>
                <a:off x="858892" y="3654157"/>
                <a:ext cx="210240" cy="156600"/>
              </p14:xfrm>
            </p:contentPart>
          </mc:Choice>
          <mc:Fallback xmlns="">
            <p:pic>
              <p:nvPicPr>
                <p:cNvPr id="5" name="Ink 4">
                  <a:extLst>
                    <a:ext uri="{FF2B5EF4-FFF2-40B4-BE49-F238E27FC236}">
                      <a16:creationId xmlns:a16="http://schemas.microsoft.com/office/drawing/2014/main" id="{DA6F5366-89E4-3D41-AE3C-B4A4A9C04CF5}"/>
                    </a:ext>
                  </a:extLst>
                </p:cNvPr>
                <p:cNvPicPr/>
                <p:nvPr/>
              </p:nvPicPr>
              <p:blipFill>
                <a:blip r:embed="rId9"/>
                <a:stretch>
                  <a:fillRect/>
                </a:stretch>
              </p:blipFill>
              <p:spPr>
                <a:xfrm>
                  <a:off x="850252" y="3645157"/>
                  <a:ext cx="227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9E48829-2C56-98D7-AFE5-9BAE09DD5FD3}"/>
                    </a:ext>
                  </a:extLst>
                </p14:cNvPr>
                <p14:cNvContentPartPr/>
                <p14:nvPr/>
              </p14:nvContentPartPr>
              <p14:xfrm>
                <a:off x="1179292" y="3391357"/>
                <a:ext cx="690480" cy="235800"/>
              </p14:xfrm>
            </p:contentPart>
          </mc:Choice>
          <mc:Fallback xmlns="">
            <p:pic>
              <p:nvPicPr>
                <p:cNvPr id="12" name="Ink 11">
                  <a:extLst>
                    <a:ext uri="{FF2B5EF4-FFF2-40B4-BE49-F238E27FC236}">
                      <a16:creationId xmlns:a16="http://schemas.microsoft.com/office/drawing/2014/main" id="{09E48829-2C56-98D7-AFE5-9BAE09DD5FD3}"/>
                    </a:ext>
                  </a:extLst>
                </p:cNvPr>
                <p:cNvPicPr/>
                <p:nvPr/>
              </p:nvPicPr>
              <p:blipFill>
                <a:blip r:embed="rId11"/>
                <a:stretch>
                  <a:fillRect/>
                </a:stretch>
              </p:blipFill>
              <p:spPr>
                <a:xfrm>
                  <a:off x="1170292" y="3382357"/>
                  <a:ext cx="708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605093B-80F2-7C20-7016-7461E7015B27}"/>
                    </a:ext>
                  </a:extLst>
                </p14:cNvPr>
                <p14:cNvContentPartPr/>
                <p14:nvPr/>
              </p14:nvContentPartPr>
              <p14:xfrm>
                <a:off x="1793812" y="3300997"/>
                <a:ext cx="175320" cy="226800"/>
              </p14:xfrm>
            </p:contentPart>
          </mc:Choice>
          <mc:Fallback xmlns="">
            <p:pic>
              <p:nvPicPr>
                <p:cNvPr id="13" name="Ink 12">
                  <a:extLst>
                    <a:ext uri="{FF2B5EF4-FFF2-40B4-BE49-F238E27FC236}">
                      <a16:creationId xmlns:a16="http://schemas.microsoft.com/office/drawing/2014/main" id="{4605093B-80F2-7C20-7016-7461E7015B27}"/>
                    </a:ext>
                  </a:extLst>
                </p:cNvPr>
                <p:cNvPicPr/>
                <p:nvPr/>
              </p:nvPicPr>
              <p:blipFill>
                <a:blip r:embed="rId13"/>
                <a:stretch>
                  <a:fillRect/>
                </a:stretch>
              </p:blipFill>
              <p:spPr>
                <a:xfrm>
                  <a:off x="1784812" y="3291997"/>
                  <a:ext cx="192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21B9F789-1807-8631-1059-0E97F231821B}"/>
                    </a:ext>
                  </a:extLst>
                </p14:cNvPr>
                <p14:cNvContentPartPr/>
                <p14:nvPr/>
              </p14:nvContentPartPr>
              <p14:xfrm>
                <a:off x="2117092" y="3245917"/>
                <a:ext cx="81720" cy="239040"/>
              </p14:xfrm>
            </p:contentPart>
          </mc:Choice>
          <mc:Fallback xmlns="">
            <p:pic>
              <p:nvPicPr>
                <p:cNvPr id="15" name="Ink 14">
                  <a:extLst>
                    <a:ext uri="{FF2B5EF4-FFF2-40B4-BE49-F238E27FC236}">
                      <a16:creationId xmlns:a16="http://schemas.microsoft.com/office/drawing/2014/main" id="{21B9F789-1807-8631-1059-0E97F231821B}"/>
                    </a:ext>
                  </a:extLst>
                </p:cNvPr>
                <p:cNvPicPr/>
                <p:nvPr/>
              </p:nvPicPr>
              <p:blipFill>
                <a:blip r:embed="rId15"/>
                <a:stretch>
                  <a:fillRect/>
                </a:stretch>
              </p:blipFill>
              <p:spPr>
                <a:xfrm>
                  <a:off x="2108092" y="3237277"/>
                  <a:ext cx="99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A4A6CB10-74EB-BA89-3638-5E1FFBB86B0C}"/>
                    </a:ext>
                  </a:extLst>
                </p14:cNvPr>
                <p14:cNvContentPartPr/>
                <p14:nvPr/>
              </p14:nvContentPartPr>
              <p14:xfrm>
                <a:off x="2056972" y="3222877"/>
                <a:ext cx="228240" cy="272160"/>
              </p14:xfrm>
            </p:contentPart>
          </mc:Choice>
          <mc:Fallback xmlns="">
            <p:pic>
              <p:nvPicPr>
                <p:cNvPr id="16" name="Ink 15">
                  <a:extLst>
                    <a:ext uri="{FF2B5EF4-FFF2-40B4-BE49-F238E27FC236}">
                      <a16:creationId xmlns:a16="http://schemas.microsoft.com/office/drawing/2014/main" id="{A4A6CB10-74EB-BA89-3638-5E1FFBB86B0C}"/>
                    </a:ext>
                  </a:extLst>
                </p:cNvPr>
                <p:cNvPicPr/>
                <p:nvPr/>
              </p:nvPicPr>
              <p:blipFill>
                <a:blip r:embed="rId17"/>
                <a:stretch>
                  <a:fillRect/>
                </a:stretch>
              </p:blipFill>
              <p:spPr>
                <a:xfrm>
                  <a:off x="2047972" y="3213877"/>
                  <a:ext cx="245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77B82A4A-E3C1-0294-EBF3-7AAFAC0D8E1E}"/>
                    </a:ext>
                  </a:extLst>
                </p14:cNvPr>
                <p14:cNvContentPartPr/>
                <p14:nvPr/>
              </p14:nvContentPartPr>
              <p14:xfrm>
                <a:off x="2340652" y="3308557"/>
                <a:ext cx="118440" cy="159840"/>
              </p14:xfrm>
            </p:contentPart>
          </mc:Choice>
          <mc:Fallback xmlns="">
            <p:pic>
              <p:nvPicPr>
                <p:cNvPr id="17" name="Ink 16">
                  <a:extLst>
                    <a:ext uri="{FF2B5EF4-FFF2-40B4-BE49-F238E27FC236}">
                      <a16:creationId xmlns:a16="http://schemas.microsoft.com/office/drawing/2014/main" id="{77B82A4A-E3C1-0294-EBF3-7AAFAC0D8E1E}"/>
                    </a:ext>
                  </a:extLst>
                </p:cNvPr>
                <p:cNvPicPr/>
                <p:nvPr/>
              </p:nvPicPr>
              <p:blipFill>
                <a:blip r:embed="rId19"/>
                <a:stretch>
                  <a:fillRect/>
                </a:stretch>
              </p:blipFill>
              <p:spPr>
                <a:xfrm>
                  <a:off x="2331652" y="3299557"/>
                  <a:ext cx="1360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A6E44710-E304-9E34-B89E-26C21800444C}"/>
                    </a:ext>
                  </a:extLst>
                </p14:cNvPr>
                <p14:cNvContentPartPr/>
                <p14:nvPr/>
              </p14:nvContentPartPr>
              <p14:xfrm>
                <a:off x="2455132" y="3300637"/>
                <a:ext cx="162360" cy="127440"/>
              </p14:xfrm>
            </p:contentPart>
          </mc:Choice>
          <mc:Fallback xmlns="">
            <p:pic>
              <p:nvPicPr>
                <p:cNvPr id="18" name="Ink 17">
                  <a:extLst>
                    <a:ext uri="{FF2B5EF4-FFF2-40B4-BE49-F238E27FC236}">
                      <a16:creationId xmlns:a16="http://schemas.microsoft.com/office/drawing/2014/main" id="{A6E44710-E304-9E34-B89E-26C21800444C}"/>
                    </a:ext>
                  </a:extLst>
                </p:cNvPr>
                <p:cNvPicPr/>
                <p:nvPr/>
              </p:nvPicPr>
              <p:blipFill>
                <a:blip r:embed="rId21"/>
                <a:stretch>
                  <a:fillRect/>
                </a:stretch>
              </p:blipFill>
              <p:spPr>
                <a:xfrm>
                  <a:off x="2446492" y="3291637"/>
                  <a:ext cx="180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E949B8CC-29DF-33D0-1761-CA6162D7D9DF}"/>
                    </a:ext>
                  </a:extLst>
                </p14:cNvPr>
                <p14:cNvContentPartPr/>
                <p14:nvPr/>
              </p14:nvContentPartPr>
              <p14:xfrm>
                <a:off x="2615692" y="3091477"/>
                <a:ext cx="177120" cy="346320"/>
              </p14:xfrm>
            </p:contentPart>
          </mc:Choice>
          <mc:Fallback xmlns="">
            <p:pic>
              <p:nvPicPr>
                <p:cNvPr id="19" name="Ink 18">
                  <a:extLst>
                    <a:ext uri="{FF2B5EF4-FFF2-40B4-BE49-F238E27FC236}">
                      <a16:creationId xmlns:a16="http://schemas.microsoft.com/office/drawing/2014/main" id="{E949B8CC-29DF-33D0-1761-CA6162D7D9DF}"/>
                    </a:ext>
                  </a:extLst>
                </p:cNvPr>
                <p:cNvPicPr/>
                <p:nvPr/>
              </p:nvPicPr>
              <p:blipFill>
                <a:blip r:embed="rId23"/>
                <a:stretch>
                  <a:fillRect/>
                </a:stretch>
              </p:blipFill>
              <p:spPr>
                <a:xfrm>
                  <a:off x="2607052" y="3082477"/>
                  <a:ext cx="1947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01F98078-5BDF-D2B8-9145-579EFFA9205D}"/>
                    </a:ext>
                  </a:extLst>
                </p14:cNvPr>
                <p14:cNvContentPartPr/>
                <p14:nvPr/>
              </p14:nvContentPartPr>
              <p14:xfrm>
                <a:off x="2803612" y="3066997"/>
                <a:ext cx="215280" cy="279720"/>
              </p14:xfrm>
            </p:contentPart>
          </mc:Choice>
          <mc:Fallback xmlns="">
            <p:pic>
              <p:nvPicPr>
                <p:cNvPr id="20" name="Ink 19">
                  <a:extLst>
                    <a:ext uri="{FF2B5EF4-FFF2-40B4-BE49-F238E27FC236}">
                      <a16:creationId xmlns:a16="http://schemas.microsoft.com/office/drawing/2014/main" id="{01F98078-5BDF-D2B8-9145-579EFFA9205D}"/>
                    </a:ext>
                  </a:extLst>
                </p:cNvPr>
                <p:cNvPicPr/>
                <p:nvPr/>
              </p:nvPicPr>
              <p:blipFill>
                <a:blip r:embed="rId25"/>
                <a:stretch>
                  <a:fillRect/>
                </a:stretch>
              </p:blipFill>
              <p:spPr>
                <a:xfrm>
                  <a:off x="2794972" y="3057997"/>
                  <a:ext cx="232920" cy="297360"/>
                </a:xfrm>
                <a:prstGeom prst="rect">
                  <a:avLst/>
                </a:prstGeom>
              </p:spPr>
            </p:pic>
          </mc:Fallback>
        </mc:AlternateContent>
      </p:grpSp>
      <p:grpSp>
        <p:nvGrpSpPr>
          <p:cNvPr id="42" name="Group 41">
            <a:extLst>
              <a:ext uri="{FF2B5EF4-FFF2-40B4-BE49-F238E27FC236}">
                <a16:creationId xmlns:a16="http://schemas.microsoft.com/office/drawing/2014/main" id="{BC264290-5891-2D78-E57E-11CC13DD1F8A}"/>
              </a:ext>
            </a:extLst>
          </p:cNvPr>
          <p:cNvGrpSpPr/>
          <p:nvPr/>
        </p:nvGrpSpPr>
        <p:grpSpPr>
          <a:xfrm>
            <a:off x="307732" y="4451557"/>
            <a:ext cx="3927600" cy="860400"/>
            <a:chOff x="307732" y="4451557"/>
            <a:chExt cx="3927600" cy="860400"/>
          </a:xfrm>
        </p:grpSpPr>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65EFA184-AE50-1463-69B0-81108CADE0F0}"/>
                    </a:ext>
                  </a:extLst>
                </p14:cNvPr>
                <p14:cNvContentPartPr/>
                <p14:nvPr/>
              </p14:nvContentPartPr>
              <p14:xfrm>
                <a:off x="926212" y="4896157"/>
                <a:ext cx="3052080" cy="415800"/>
              </p14:xfrm>
            </p:contentPart>
          </mc:Choice>
          <mc:Fallback xmlns="">
            <p:pic>
              <p:nvPicPr>
                <p:cNvPr id="9" name="Ink 8">
                  <a:extLst>
                    <a:ext uri="{FF2B5EF4-FFF2-40B4-BE49-F238E27FC236}">
                      <a16:creationId xmlns:a16="http://schemas.microsoft.com/office/drawing/2014/main" id="{65EFA184-AE50-1463-69B0-81108CADE0F0}"/>
                    </a:ext>
                  </a:extLst>
                </p:cNvPr>
                <p:cNvPicPr/>
                <p:nvPr/>
              </p:nvPicPr>
              <p:blipFill>
                <a:blip r:embed="rId27"/>
                <a:stretch>
                  <a:fillRect/>
                </a:stretch>
              </p:blipFill>
              <p:spPr>
                <a:xfrm>
                  <a:off x="917572" y="4887517"/>
                  <a:ext cx="3069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4CBCD536-45CA-C820-E69B-C62164213F90}"/>
                    </a:ext>
                  </a:extLst>
                </p14:cNvPr>
                <p14:cNvContentPartPr/>
                <p14:nvPr/>
              </p14:nvContentPartPr>
              <p14:xfrm>
                <a:off x="1006492" y="4773757"/>
                <a:ext cx="3228840" cy="426960"/>
              </p14:xfrm>
            </p:contentPart>
          </mc:Choice>
          <mc:Fallback xmlns="">
            <p:pic>
              <p:nvPicPr>
                <p:cNvPr id="10" name="Ink 9">
                  <a:extLst>
                    <a:ext uri="{FF2B5EF4-FFF2-40B4-BE49-F238E27FC236}">
                      <a16:creationId xmlns:a16="http://schemas.microsoft.com/office/drawing/2014/main" id="{4CBCD536-45CA-C820-E69B-C62164213F90}"/>
                    </a:ext>
                  </a:extLst>
                </p:cNvPr>
                <p:cNvPicPr/>
                <p:nvPr/>
              </p:nvPicPr>
              <p:blipFill>
                <a:blip r:embed="rId29"/>
                <a:stretch>
                  <a:fillRect/>
                </a:stretch>
              </p:blipFill>
              <p:spPr>
                <a:xfrm>
                  <a:off x="997492" y="4764757"/>
                  <a:ext cx="324648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CD0C30E1-D241-FE28-4211-BBD581906A1C}"/>
                    </a:ext>
                  </a:extLst>
                </p14:cNvPr>
                <p14:cNvContentPartPr/>
                <p14:nvPr/>
              </p14:nvContentPartPr>
              <p14:xfrm>
                <a:off x="307732" y="4451557"/>
                <a:ext cx="134280" cy="629280"/>
              </p14:xfrm>
            </p:contentPart>
          </mc:Choice>
          <mc:Fallback xmlns="">
            <p:pic>
              <p:nvPicPr>
                <p:cNvPr id="25" name="Ink 24">
                  <a:extLst>
                    <a:ext uri="{FF2B5EF4-FFF2-40B4-BE49-F238E27FC236}">
                      <a16:creationId xmlns:a16="http://schemas.microsoft.com/office/drawing/2014/main" id="{CD0C30E1-D241-FE28-4211-BBD581906A1C}"/>
                    </a:ext>
                  </a:extLst>
                </p:cNvPr>
                <p:cNvPicPr/>
                <p:nvPr/>
              </p:nvPicPr>
              <p:blipFill>
                <a:blip r:embed="rId31"/>
                <a:stretch>
                  <a:fillRect/>
                </a:stretch>
              </p:blipFill>
              <p:spPr>
                <a:xfrm>
                  <a:off x="298732" y="4442557"/>
                  <a:ext cx="1519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24EB805D-2FF8-F9CC-B4A9-57955DFF22D9}"/>
                    </a:ext>
                  </a:extLst>
                </p14:cNvPr>
                <p14:cNvContentPartPr/>
                <p14:nvPr/>
              </p14:nvContentPartPr>
              <p14:xfrm>
                <a:off x="319252" y="4785277"/>
                <a:ext cx="169920" cy="124560"/>
              </p14:xfrm>
            </p:contentPart>
          </mc:Choice>
          <mc:Fallback xmlns="">
            <p:pic>
              <p:nvPicPr>
                <p:cNvPr id="26" name="Ink 25">
                  <a:extLst>
                    <a:ext uri="{FF2B5EF4-FFF2-40B4-BE49-F238E27FC236}">
                      <a16:creationId xmlns:a16="http://schemas.microsoft.com/office/drawing/2014/main" id="{24EB805D-2FF8-F9CC-B4A9-57955DFF22D9}"/>
                    </a:ext>
                  </a:extLst>
                </p:cNvPr>
                <p:cNvPicPr/>
                <p:nvPr/>
              </p:nvPicPr>
              <p:blipFill>
                <a:blip r:embed="rId33"/>
                <a:stretch>
                  <a:fillRect/>
                </a:stretch>
              </p:blipFill>
              <p:spPr>
                <a:xfrm>
                  <a:off x="310252" y="4776277"/>
                  <a:ext cx="187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3E041B37-41BC-8C1B-EC1C-44B86C26C0FE}"/>
                    </a:ext>
                  </a:extLst>
                </p14:cNvPr>
                <p14:cNvContentPartPr/>
                <p14:nvPr/>
              </p14:nvContentPartPr>
              <p14:xfrm>
                <a:off x="525172" y="4759357"/>
                <a:ext cx="62640" cy="102600"/>
              </p14:xfrm>
            </p:contentPart>
          </mc:Choice>
          <mc:Fallback xmlns="">
            <p:pic>
              <p:nvPicPr>
                <p:cNvPr id="27" name="Ink 26">
                  <a:extLst>
                    <a:ext uri="{FF2B5EF4-FFF2-40B4-BE49-F238E27FC236}">
                      <a16:creationId xmlns:a16="http://schemas.microsoft.com/office/drawing/2014/main" id="{3E041B37-41BC-8C1B-EC1C-44B86C26C0FE}"/>
                    </a:ext>
                  </a:extLst>
                </p:cNvPr>
                <p:cNvPicPr/>
                <p:nvPr/>
              </p:nvPicPr>
              <p:blipFill>
                <a:blip r:embed="rId35"/>
                <a:stretch>
                  <a:fillRect/>
                </a:stretch>
              </p:blipFill>
              <p:spPr>
                <a:xfrm>
                  <a:off x="516532" y="4750357"/>
                  <a:ext cx="80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94801FBA-BE7F-7056-5984-ED9D474A8B7D}"/>
                    </a:ext>
                  </a:extLst>
                </p14:cNvPr>
                <p14:cNvContentPartPr/>
                <p14:nvPr/>
              </p14:nvContentPartPr>
              <p14:xfrm>
                <a:off x="597892" y="4704997"/>
                <a:ext cx="71280" cy="123840"/>
              </p14:xfrm>
            </p:contentPart>
          </mc:Choice>
          <mc:Fallback xmlns="">
            <p:pic>
              <p:nvPicPr>
                <p:cNvPr id="28" name="Ink 27">
                  <a:extLst>
                    <a:ext uri="{FF2B5EF4-FFF2-40B4-BE49-F238E27FC236}">
                      <a16:creationId xmlns:a16="http://schemas.microsoft.com/office/drawing/2014/main" id="{94801FBA-BE7F-7056-5984-ED9D474A8B7D}"/>
                    </a:ext>
                  </a:extLst>
                </p:cNvPr>
                <p:cNvPicPr/>
                <p:nvPr/>
              </p:nvPicPr>
              <p:blipFill>
                <a:blip r:embed="rId37"/>
                <a:stretch>
                  <a:fillRect/>
                </a:stretch>
              </p:blipFill>
              <p:spPr>
                <a:xfrm>
                  <a:off x="588892" y="4695997"/>
                  <a:ext cx="88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7C985A58-B035-0645-9577-E9D501078C56}"/>
                    </a:ext>
                  </a:extLst>
                </p14:cNvPr>
                <p14:cNvContentPartPr/>
                <p14:nvPr/>
              </p14:nvContentPartPr>
              <p14:xfrm>
                <a:off x="663412" y="4563517"/>
                <a:ext cx="137880" cy="204840"/>
              </p14:xfrm>
            </p:contentPart>
          </mc:Choice>
          <mc:Fallback xmlns="">
            <p:pic>
              <p:nvPicPr>
                <p:cNvPr id="29" name="Ink 28">
                  <a:extLst>
                    <a:ext uri="{FF2B5EF4-FFF2-40B4-BE49-F238E27FC236}">
                      <a16:creationId xmlns:a16="http://schemas.microsoft.com/office/drawing/2014/main" id="{7C985A58-B035-0645-9577-E9D501078C56}"/>
                    </a:ext>
                  </a:extLst>
                </p:cNvPr>
                <p:cNvPicPr/>
                <p:nvPr/>
              </p:nvPicPr>
              <p:blipFill>
                <a:blip r:embed="rId39"/>
                <a:stretch>
                  <a:fillRect/>
                </a:stretch>
              </p:blipFill>
              <p:spPr>
                <a:xfrm>
                  <a:off x="654412" y="4554877"/>
                  <a:ext cx="155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AF158925-D0E5-BB9A-A029-998415E53F12}"/>
                    </a:ext>
                  </a:extLst>
                </p14:cNvPr>
                <p14:cNvContentPartPr/>
                <p14:nvPr/>
              </p14:nvContentPartPr>
              <p14:xfrm>
                <a:off x="1042852" y="4616437"/>
                <a:ext cx="107640" cy="343440"/>
              </p14:xfrm>
            </p:contentPart>
          </mc:Choice>
          <mc:Fallback xmlns="">
            <p:pic>
              <p:nvPicPr>
                <p:cNvPr id="31" name="Ink 30">
                  <a:extLst>
                    <a:ext uri="{FF2B5EF4-FFF2-40B4-BE49-F238E27FC236}">
                      <a16:creationId xmlns:a16="http://schemas.microsoft.com/office/drawing/2014/main" id="{AF158925-D0E5-BB9A-A029-998415E53F12}"/>
                    </a:ext>
                  </a:extLst>
                </p:cNvPr>
                <p:cNvPicPr/>
                <p:nvPr/>
              </p:nvPicPr>
              <p:blipFill>
                <a:blip r:embed="rId41"/>
                <a:stretch>
                  <a:fillRect/>
                </a:stretch>
              </p:blipFill>
              <p:spPr>
                <a:xfrm>
                  <a:off x="1034212" y="4607437"/>
                  <a:ext cx="1252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B3DF4D65-7343-3786-F177-428B1120AB05}"/>
                    </a:ext>
                  </a:extLst>
                </p14:cNvPr>
                <p14:cNvContentPartPr/>
                <p14:nvPr/>
              </p14:nvContentPartPr>
              <p14:xfrm>
                <a:off x="1233292" y="4603477"/>
                <a:ext cx="143280" cy="301320"/>
              </p14:xfrm>
            </p:contentPart>
          </mc:Choice>
          <mc:Fallback xmlns="">
            <p:pic>
              <p:nvPicPr>
                <p:cNvPr id="32" name="Ink 31">
                  <a:extLst>
                    <a:ext uri="{FF2B5EF4-FFF2-40B4-BE49-F238E27FC236}">
                      <a16:creationId xmlns:a16="http://schemas.microsoft.com/office/drawing/2014/main" id="{B3DF4D65-7343-3786-F177-428B1120AB05}"/>
                    </a:ext>
                  </a:extLst>
                </p:cNvPr>
                <p:cNvPicPr/>
                <p:nvPr/>
              </p:nvPicPr>
              <p:blipFill>
                <a:blip r:embed="rId43"/>
                <a:stretch>
                  <a:fillRect/>
                </a:stretch>
              </p:blipFill>
              <p:spPr>
                <a:xfrm>
                  <a:off x="1224292" y="4594837"/>
                  <a:ext cx="1609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5F580BA4-24BA-D675-C3E9-D19E93A7EB89}"/>
                    </a:ext>
                  </a:extLst>
                </p14:cNvPr>
                <p14:cNvContentPartPr/>
                <p14:nvPr/>
              </p14:nvContentPartPr>
              <p14:xfrm>
                <a:off x="1479172" y="4594477"/>
                <a:ext cx="154800" cy="276480"/>
              </p14:xfrm>
            </p:contentPart>
          </mc:Choice>
          <mc:Fallback xmlns="">
            <p:pic>
              <p:nvPicPr>
                <p:cNvPr id="33" name="Ink 32">
                  <a:extLst>
                    <a:ext uri="{FF2B5EF4-FFF2-40B4-BE49-F238E27FC236}">
                      <a16:creationId xmlns:a16="http://schemas.microsoft.com/office/drawing/2014/main" id="{5F580BA4-24BA-D675-C3E9-D19E93A7EB89}"/>
                    </a:ext>
                  </a:extLst>
                </p:cNvPr>
                <p:cNvPicPr/>
                <p:nvPr/>
              </p:nvPicPr>
              <p:blipFill>
                <a:blip r:embed="rId45"/>
                <a:stretch>
                  <a:fillRect/>
                </a:stretch>
              </p:blipFill>
              <p:spPr>
                <a:xfrm>
                  <a:off x="1470532" y="4585837"/>
                  <a:ext cx="1724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D4B54F5-EFDE-B7A6-7790-8D86CA16159B}"/>
                    </a:ext>
                  </a:extLst>
                </p14:cNvPr>
                <p14:cNvContentPartPr/>
                <p14:nvPr/>
              </p14:nvContentPartPr>
              <p14:xfrm>
                <a:off x="1682932" y="4637677"/>
                <a:ext cx="164520" cy="252000"/>
              </p14:xfrm>
            </p:contentPart>
          </mc:Choice>
          <mc:Fallback xmlns="">
            <p:pic>
              <p:nvPicPr>
                <p:cNvPr id="34" name="Ink 33">
                  <a:extLst>
                    <a:ext uri="{FF2B5EF4-FFF2-40B4-BE49-F238E27FC236}">
                      <a16:creationId xmlns:a16="http://schemas.microsoft.com/office/drawing/2014/main" id="{2D4B54F5-EFDE-B7A6-7790-8D86CA16159B}"/>
                    </a:ext>
                  </a:extLst>
                </p:cNvPr>
                <p:cNvPicPr/>
                <p:nvPr/>
              </p:nvPicPr>
              <p:blipFill>
                <a:blip r:embed="rId47"/>
                <a:stretch>
                  <a:fillRect/>
                </a:stretch>
              </p:blipFill>
              <p:spPr>
                <a:xfrm>
                  <a:off x="1674292" y="4628677"/>
                  <a:ext cx="182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82DE451C-4E2B-EFCC-51BD-F13DAFF29542}"/>
                    </a:ext>
                  </a:extLst>
                </p14:cNvPr>
                <p14:cNvContentPartPr/>
                <p14:nvPr/>
              </p14:nvContentPartPr>
              <p14:xfrm>
                <a:off x="1878772" y="4591957"/>
                <a:ext cx="141480" cy="243360"/>
              </p14:xfrm>
            </p:contentPart>
          </mc:Choice>
          <mc:Fallback xmlns="">
            <p:pic>
              <p:nvPicPr>
                <p:cNvPr id="35" name="Ink 34">
                  <a:extLst>
                    <a:ext uri="{FF2B5EF4-FFF2-40B4-BE49-F238E27FC236}">
                      <a16:creationId xmlns:a16="http://schemas.microsoft.com/office/drawing/2014/main" id="{82DE451C-4E2B-EFCC-51BD-F13DAFF29542}"/>
                    </a:ext>
                  </a:extLst>
                </p:cNvPr>
                <p:cNvPicPr/>
                <p:nvPr/>
              </p:nvPicPr>
              <p:blipFill>
                <a:blip r:embed="rId49"/>
                <a:stretch>
                  <a:fillRect/>
                </a:stretch>
              </p:blipFill>
              <p:spPr>
                <a:xfrm>
                  <a:off x="1869772" y="4582957"/>
                  <a:ext cx="159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BFA95245-D4BF-7A52-EBFC-172E4733018D}"/>
                    </a:ext>
                  </a:extLst>
                </p14:cNvPr>
                <p14:cNvContentPartPr/>
                <p14:nvPr/>
              </p14:nvContentPartPr>
              <p14:xfrm>
                <a:off x="2048692" y="4639837"/>
                <a:ext cx="111240" cy="164520"/>
              </p14:xfrm>
            </p:contentPart>
          </mc:Choice>
          <mc:Fallback xmlns="">
            <p:pic>
              <p:nvPicPr>
                <p:cNvPr id="36" name="Ink 35">
                  <a:extLst>
                    <a:ext uri="{FF2B5EF4-FFF2-40B4-BE49-F238E27FC236}">
                      <a16:creationId xmlns:a16="http://schemas.microsoft.com/office/drawing/2014/main" id="{BFA95245-D4BF-7A52-EBFC-172E4733018D}"/>
                    </a:ext>
                  </a:extLst>
                </p:cNvPr>
                <p:cNvPicPr/>
                <p:nvPr/>
              </p:nvPicPr>
              <p:blipFill>
                <a:blip r:embed="rId51"/>
                <a:stretch>
                  <a:fillRect/>
                </a:stretch>
              </p:blipFill>
              <p:spPr>
                <a:xfrm>
                  <a:off x="2040052" y="4630837"/>
                  <a:ext cx="128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A0F2713A-2FC3-9972-6E25-1399B3A6B8B9}"/>
                    </a:ext>
                  </a:extLst>
                </p14:cNvPr>
                <p14:cNvContentPartPr/>
                <p14:nvPr/>
              </p14:nvContentPartPr>
              <p14:xfrm>
                <a:off x="2196652" y="4591237"/>
                <a:ext cx="179280" cy="212760"/>
              </p14:xfrm>
            </p:contentPart>
          </mc:Choice>
          <mc:Fallback xmlns="">
            <p:pic>
              <p:nvPicPr>
                <p:cNvPr id="37" name="Ink 36">
                  <a:extLst>
                    <a:ext uri="{FF2B5EF4-FFF2-40B4-BE49-F238E27FC236}">
                      <a16:creationId xmlns:a16="http://schemas.microsoft.com/office/drawing/2014/main" id="{A0F2713A-2FC3-9972-6E25-1399B3A6B8B9}"/>
                    </a:ext>
                  </a:extLst>
                </p:cNvPr>
                <p:cNvPicPr/>
                <p:nvPr/>
              </p:nvPicPr>
              <p:blipFill>
                <a:blip r:embed="rId53"/>
                <a:stretch>
                  <a:fillRect/>
                </a:stretch>
              </p:blipFill>
              <p:spPr>
                <a:xfrm>
                  <a:off x="2188012" y="4582237"/>
                  <a:ext cx="196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CF7DCC9A-6EFA-8B78-3CA5-17CA5A8F6679}"/>
                    </a:ext>
                  </a:extLst>
                </p14:cNvPr>
                <p14:cNvContentPartPr/>
                <p14:nvPr/>
              </p14:nvContentPartPr>
              <p14:xfrm>
                <a:off x="2460892" y="4568197"/>
                <a:ext cx="183960" cy="222120"/>
              </p14:xfrm>
            </p:contentPart>
          </mc:Choice>
          <mc:Fallback xmlns="">
            <p:pic>
              <p:nvPicPr>
                <p:cNvPr id="38" name="Ink 37">
                  <a:extLst>
                    <a:ext uri="{FF2B5EF4-FFF2-40B4-BE49-F238E27FC236}">
                      <a16:creationId xmlns:a16="http://schemas.microsoft.com/office/drawing/2014/main" id="{CF7DCC9A-6EFA-8B78-3CA5-17CA5A8F6679}"/>
                    </a:ext>
                  </a:extLst>
                </p:cNvPr>
                <p:cNvPicPr/>
                <p:nvPr/>
              </p:nvPicPr>
              <p:blipFill>
                <a:blip r:embed="rId55"/>
                <a:stretch>
                  <a:fillRect/>
                </a:stretch>
              </p:blipFill>
              <p:spPr>
                <a:xfrm>
                  <a:off x="2452252" y="4559557"/>
                  <a:ext cx="201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9AAB2FFB-272F-09EA-E9B7-44709E7D92C3}"/>
                    </a:ext>
                  </a:extLst>
                </p14:cNvPr>
                <p14:cNvContentPartPr/>
                <p14:nvPr/>
              </p14:nvContentPartPr>
              <p14:xfrm>
                <a:off x="2730532" y="4519237"/>
                <a:ext cx="117720" cy="263520"/>
              </p14:xfrm>
            </p:contentPart>
          </mc:Choice>
          <mc:Fallback xmlns="">
            <p:pic>
              <p:nvPicPr>
                <p:cNvPr id="39" name="Ink 38">
                  <a:extLst>
                    <a:ext uri="{FF2B5EF4-FFF2-40B4-BE49-F238E27FC236}">
                      <a16:creationId xmlns:a16="http://schemas.microsoft.com/office/drawing/2014/main" id="{9AAB2FFB-272F-09EA-E9B7-44709E7D92C3}"/>
                    </a:ext>
                  </a:extLst>
                </p:cNvPr>
                <p:cNvPicPr/>
                <p:nvPr/>
              </p:nvPicPr>
              <p:blipFill>
                <a:blip r:embed="rId57"/>
                <a:stretch>
                  <a:fillRect/>
                </a:stretch>
              </p:blipFill>
              <p:spPr>
                <a:xfrm>
                  <a:off x="2721892" y="4510597"/>
                  <a:ext cx="135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DE3D4B4F-8D31-F338-6D10-F36B314427C6}"/>
                    </a:ext>
                  </a:extLst>
                </p14:cNvPr>
                <p14:cNvContentPartPr/>
                <p14:nvPr/>
              </p14:nvContentPartPr>
              <p14:xfrm>
                <a:off x="2926372" y="4590517"/>
                <a:ext cx="83880" cy="227880"/>
              </p14:xfrm>
            </p:contentPart>
          </mc:Choice>
          <mc:Fallback xmlns="">
            <p:pic>
              <p:nvPicPr>
                <p:cNvPr id="40" name="Ink 39">
                  <a:extLst>
                    <a:ext uri="{FF2B5EF4-FFF2-40B4-BE49-F238E27FC236}">
                      <a16:creationId xmlns:a16="http://schemas.microsoft.com/office/drawing/2014/main" id="{DE3D4B4F-8D31-F338-6D10-F36B314427C6}"/>
                    </a:ext>
                  </a:extLst>
                </p:cNvPr>
                <p:cNvPicPr/>
                <p:nvPr/>
              </p:nvPicPr>
              <p:blipFill>
                <a:blip r:embed="rId59"/>
                <a:stretch>
                  <a:fillRect/>
                </a:stretch>
              </p:blipFill>
              <p:spPr>
                <a:xfrm>
                  <a:off x="2917732" y="4581877"/>
                  <a:ext cx="1015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0A9E5E76-02B7-33AF-F11F-104370EF0C24}"/>
                    </a:ext>
                  </a:extLst>
                </p14:cNvPr>
                <p14:cNvContentPartPr/>
                <p14:nvPr/>
              </p14:nvContentPartPr>
              <p14:xfrm>
                <a:off x="3104932" y="4566037"/>
                <a:ext cx="165600" cy="188640"/>
              </p14:xfrm>
            </p:contentPart>
          </mc:Choice>
          <mc:Fallback xmlns="">
            <p:pic>
              <p:nvPicPr>
                <p:cNvPr id="41" name="Ink 40">
                  <a:extLst>
                    <a:ext uri="{FF2B5EF4-FFF2-40B4-BE49-F238E27FC236}">
                      <a16:creationId xmlns:a16="http://schemas.microsoft.com/office/drawing/2014/main" id="{0A9E5E76-02B7-33AF-F11F-104370EF0C24}"/>
                    </a:ext>
                  </a:extLst>
                </p:cNvPr>
                <p:cNvPicPr/>
                <p:nvPr/>
              </p:nvPicPr>
              <p:blipFill>
                <a:blip r:embed="rId61"/>
                <a:stretch>
                  <a:fillRect/>
                </a:stretch>
              </p:blipFill>
              <p:spPr>
                <a:xfrm>
                  <a:off x="3096292" y="4557397"/>
                  <a:ext cx="183240" cy="206280"/>
                </a:xfrm>
                <a:prstGeom prst="rect">
                  <a:avLst/>
                </a:prstGeom>
              </p:spPr>
            </p:pic>
          </mc:Fallback>
        </mc:AlternateContent>
      </p:grpSp>
      <p:grpSp>
        <p:nvGrpSpPr>
          <p:cNvPr id="53" name="Group 52">
            <a:extLst>
              <a:ext uri="{FF2B5EF4-FFF2-40B4-BE49-F238E27FC236}">
                <a16:creationId xmlns:a16="http://schemas.microsoft.com/office/drawing/2014/main" id="{8C7E40C3-3FA7-C8D4-CA6B-B6A55EC0D895}"/>
              </a:ext>
            </a:extLst>
          </p:cNvPr>
          <p:cNvGrpSpPr/>
          <p:nvPr/>
        </p:nvGrpSpPr>
        <p:grpSpPr>
          <a:xfrm>
            <a:off x="1405012" y="3695197"/>
            <a:ext cx="1400040" cy="628920"/>
            <a:chOff x="1405012" y="3695197"/>
            <a:chExt cx="1400040" cy="628920"/>
          </a:xfrm>
        </p:grpSpPr>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5D35671F-A3C8-8436-0D6F-D87554C9FAF7}"/>
                    </a:ext>
                  </a:extLst>
                </p14:cNvPr>
                <p14:cNvContentPartPr/>
                <p14:nvPr/>
              </p14:nvContentPartPr>
              <p14:xfrm>
                <a:off x="1405012" y="3862237"/>
                <a:ext cx="220680" cy="451800"/>
              </p14:xfrm>
            </p:contentPart>
          </mc:Choice>
          <mc:Fallback xmlns="">
            <p:pic>
              <p:nvPicPr>
                <p:cNvPr id="43" name="Ink 42">
                  <a:extLst>
                    <a:ext uri="{FF2B5EF4-FFF2-40B4-BE49-F238E27FC236}">
                      <a16:creationId xmlns:a16="http://schemas.microsoft.com/office/drawing/2014/main" id="{5D35671F-A3C8-8436-0D6F-D87554C9FAF7}"/>
                    </a:ext>
                  </a:extLst>
                </p:cNvPr>
                <p:cNvPicPr/>
                <p:nvPr/>
              </p:nvPicPr>
              <p:blipFill>
                <a:blip r:embed="rId63"/>
                <a:stretch>
                  <a:fillRect/>
                </a:stretch>
              </p:blipFill>
              <p:spPr>
                <a:xfrm>
                  <a:off x="1396012" y="3853237"/>
                  <a:ext cx="2383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6E6CA77E-2D4B-1397-A16A-FC234A467497}"/>
                    </a:ext>
                  </a:extLst>
                </p14:cNvPr>
                <p14:cNvContentPartPr/>
                <p14:nvPr/>
              </p14:nvContentPartPr>
              <p14:xfrm>
                <a:off x="1693372" y="4123957"/>
                <a:ext cx="100800" cy="133200"/>
              </p14:xfrm>
            </p:contentPart>
          </mc:Choice>
          <mc:Fallback xmlns="">
            <p:pic>
              <p:nvPicPr>
                <p:cNvPr id="44" name="Ink 43">
                  <a:extLst>
                    <a:ext uri="{FF2B5EF4-FFF2-40B4-BE49-F238E27FC236}">
                      <a16:creationId xmlns:a16="http://schemas.microsoft.com/office/drawing/2014/main" id="{6E6CA77E-2D4B-1397-A16A-FC234A467497}"/>
                    </a:ext>
                  </a:extLst>
                </p:cNvPr>
                <p:cNvPicPr/>
                <p:nvPr/>
              </p:nvPicPr>
              <p:blipFill>
                <a:blip r:embed="rId65"/>
                <a:stretch>
                  <a:fillRect/>
                </a:stretch>
              </p:blipFill>
              <p:spPr>
                <a:xfrm>
                  <a:off x="1684372" y="4114957"/>
                  <a:ext cx="118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2B404DD5-DFD7-52FE-028B-BAA8E10997DC}"/>
                    </a:ext>
                  </a:extLst>
                </p14:cNvPr>
                <p14:cNvContentPartPr/>
                <p14:nvPr/>
              </p14:nvContentPartPr>
              <p14:xfrm>
                <a:off x="1816492" y="4132597"/>
                <a:ext cx="60480" cy="112320"/>
              </p14:xfrm>
            </p:contentPart>
          </mc:Choice>
          <mc:Fallback xmlns="">
            <p:pic>
              <p:nvPicPr>
                <p:cNvPr id="45" name="Ink 44">
                  <a:extLst>
                    <a:ext uri="{FF2B5EF4-FFF2-40B4-BE49-F238E27FC236}">
                      <a16:creationId xmlns:a16="http://schemas.microsoft.com/office/drawing/2014/main" id="{2B404DD5-DFD7-52FE-028B-BAA8E10997DC}"/>
                    </a:ext>
                  </a:extLst>
                </p:cNvPr>
                <p:cNvPicPr/>
                <p:nvPr/>
              </p:nvPicPr>
              <p:blipFill>
                <a:blip r:embed="rId67"/>
                <a:stretch>
                  <a:fillRect/>
                </a:stretch>
              </p:blipFill>
              <p:spPr>
                <a:xfrm>
                  <a:off x="1807492" y="4123957"/>
                  <a:ext cx="78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5CAEE6A8-A7D1-CF61-879F-728D598206D5}"/>
                    </a:ext>
                  </a:extLst>
                </p14:cNvPr>
                <p14:cNvContentPartPr/>
                <p14:nvPr/>
              </p14:nvContentPartPr>
              <p14:xfrm>
                <a:off x="1907212" y="4119637"/>
                <a:ext cx="50400" cy="115920"/>
              </p14:xfrm>
            </p:contentPart>
          </mc:Choice>
          <mc:Fallback xmlns="">
            <p:pic>
              <p:nvPicPr>
                <p:cNvPr id="46" name="Ink 45">
                  <a:extLst>
                    <a:ext uri="{FF2B5EF4-FFF2-40B4-BE49-F238E27FC236}">
                      <a16:creationId xmlns:a16="http://schemas.microsoft.com/office/drawing/2014/main" id="{5CAEE6A8-A7D1-CF61-879F-728D598206D5}"/>
                    </a:ext>
                  </a:extLst>
                </p:cNvPr>
                <p:cNvPicPr/>
                <p:nvPr/>
              </p:nvPicPr>
              <p:blipFill>
                <a:blip r:embed="rId69"/>
                <a:stretch>
                  <a:fillRect/>
                </a:stretch>
              </p:blipFill>
              <p:spPr>
                <a:xfrm>
                  <a:off x="1898212" y="4110997"/>
                  <a:ext cx="68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5712E70E-AAA5-990A-7B51-AA188632C170}"/>
                    </a:ext>
                  </a:extLst>
                </p14:cNvPr>
                <p14:cNvContentPartPr/>
                <p14:nvPr/>
              </p14:nvContentPartPr>
              <p14:xfrm>
                <a:off x="2008012" y="4112797"/>
                <a:ext cx="97560" cy="89280"/>
              </p14:xfrm>
            </p:contentPart>
          </mc:Choice>
          <mc:Fallback xmlns="">
            <p:pic>
              <p:nvPicPr>
                <p:cNvPr id="47" name="Ink 46">
                  <a:extLst>
                    <a:ext uri="{FF2B5EF4-FFF2-40B4-BE49-F238E27FC236}">
                      <a16:creationId xmlns:a16="http://schemas.microsoft.com/office/drawing/2014/main" id="{5712E70E-AAA5-990A-7B51-AA188632C170}"/>
                    </a:ext>
                  </a:extLst>
                </p:cNvPr>
                <p:cNvPicPr/>
                <p:nvPr/>
              </p:nvPicPr>
              <p:blipFill>
                <a:blip r:embed="rId71"/>
                <a:stretch>
                  <a:fillRect/>
                </a:stretch>
              </p:blipFill>
              <p:spPr>
                <a:xfrm>
                  <a:off x="1999012" y="4104157"/>
                  <a:ext cx="115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D27D4EDF-075F-8458-88F6-6E822F10A474}"/>
                    </a:ext>
                  </a:extLst>
                </p14:cNvPr>
                <p14:cNvContentPartPr/>
                <p14:nvPr/>
              </p14:nvContentPartPr>
              <p14:xfrm>
                <a:off x="2200252" y="3695197"/>
                <a:ext cx="111960" cy="628920"/>
              </p14:xfrm>
            </p:contentPart>
          </mc:Choice>
          <mc:Fallback xmlns="">
            <p:pic>
              <p:nvPicPr>
                <p:cNvPr id="48" name="Ink 47">
                  <a:extLst>
                    <a:ext uri="{FF2B5EF4-FFF2-40B4-BE49-F238E27FC236}">
                      <a16:creationId xmlns:a16="http://schemas.microsoft.com/office/drawing/2014/main" id="{D27D4EDF-075F-8458-88F6-6E822F10A474}"/>
                    </a:ext>
                  </a:extLst>
                </p:cNvPr>
                <p:cNvPicPr/>
                <p:nvPr/>
              </p:nvPicPr>
              <p:blipFill>
                <a:blip r:embed="rId73"/>
                <a:stretch>
                  <a:fillRect/>
                </a:stretch>
              </p:blipFill>
              <p:spPr>
                <a:xfrm>
                  <a:off x="2191612" y="3686197"/>
                  <a:ext cx="129600" cy="64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8664139-414A-C4BF-4658-68966D6C42B7}"/>
                    </a:ext>
                  </a:extLst>
                </p14:cNvPr>
                <p14:cNvContentPartPr/>
                <p14:nvPr/>
              </p14:nvContentPartPr>
              <p14:xfrm>
                <a:off x="2184412" y="4087237"/>
                <a:ext cx="188640" cy="79560"/>
              </p14:xfrm>
            </p:contentPart>
          </mc:Choice>
          <mc:Fallback xmlns="">
            <p:pic>
              <p:nvPicPr>
                <p:cNvPr id="49" name="Ink 48">
                  <a:extLst>
                    <a:ext uri="{FF2B5EF4-FFF2-40B4-BE49-F238E27FC236}">
                      <a16:creationId xmlns:a16="http://schemas.microsoft.com/office/drawing/2014/main" id="{48664139-414A-C4BF-4658-68966D6C42B7}"/>
                    </a:ext>
                  </a:extLst>
                </p:cNvPr>
                <p:cNvPicPr/>
                <p:nvPr/>
              </p:nvPicPr>
              <p:blipFill>
                <a:blip r:embed="rId75"/>
                <a:stretch>
                  <a:fillRect/>
                </a:stretch>
              </p:blipFill>
              <p:spPr>
                <a:xfrm>
                  <a:off x="2175772" y="4078597"/>
                  <a:ext cx="2062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3C089619-8279-675B-71EA-296BF911DB9D}"/>
                    </a:ext>
                  </a:extLst>
                </p14:cNvPr>
                <p14:cNvContentPartPr/>
                <p14:nvPr/>
              </p14:nvContentPartPr>
              <p14:xfrm>
                <a:off x="2372332" y="4034317"/>
                <a:ext cx="2880" cy="10440"/>
              </p14:xfrm>
            </p:contentPart>
          </mc:Choice>
          <mc:Fallback xmlns="">
            <p:pic>
              <p:nvPicPr>
                <p:cNvPr id="50" name="Ink 49">
                  <a:extLst>
                    <a:ext uri="{FF2B5EF4-FFF2-40B4-BE49-F238E27FC236}">
                      <a16:creationId xmlns:a16="http://schemas.microsoft.com/office/drawing/2014/main" id="{3C089619-8279-675B-71EA-296BF911DB9D}"/>
                    </a:ext>
                  </a:extLst>
                </p:cNvPr>
                <p:cNvPicPr/>
                <p:nvPr/>
              </p:nvPicPr>
              <p:blipFill>
                <a:blip r:embed="rId77"/>
                <a:stretch>
                  <a:fillRect/>
                </a:stretch>
              </p:blipFill>
              <p:spPr>
                <a:xfrm>
                  <a:off x="2363332" y="4025317"/>
                  <a:ext cx="20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4F8FE047-77C8-5458-8252-10E6B5545A66}"/>
                    </a:ext>
                  </a:extLst>
                </p14:cNvPr>
                <p14:cNvContentPartPr/>
                <p14:nvPr/>
              </p14:nvContentPartPr>
              <p14:xfrm>
                <a:off x="2422732" y="3919837"/>
                <a:ext cx="172800" cy="273600"/>
              </p14:xfrm>
            </p:contentPart>
          </mc:Choice>
          <mc:Fallback xmlns="">
            <p:pic>
              <p:nvPicPr>
                <p:cNvPr id="51" name="Ink 50">
                  <a:extLst>
                    <a:ext uri="{FF2B5EF4-FFF2-40B4-BE49-F238E27FC236}">
                      <a16:creationId xmlns:a16="http://schemas.microsoft.com/office/drawing/2014/main" id="{4F8FE047-77C8-5458-8252-10E6B5545A66}"/>
                    </a:ext>
                  </a:extLst>
                </p:cNvPr>
                <p:cNvPicPr/>
                <p:nvPr/>
              </p:nvPicPr>
              <p:blipFill>
                <a:blip r:embed="rId79"/>
                <a:stretch>
                  <a:fillRect/>
                </a:stretch>
              </p:blipFill>
              <p:spPr>
                <a:xfrm>
                  <a:off x="2413732" y="3911197"/>
                  <a:ext cx="190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B55F14E8-4B46-F024-12AD-CA654F0AB484}"/>
                    </a:ext>
                  </a:extLst>
                </p14:cNvPr>
                <p14:cNvContentPartPr/>
                <p14:nvPr/>
              </p14:nvContentPartPr>
              <p14:xfrm>
                <a:off x="2670412" y="3873757"/>
                <a:ext cx="134640" cy="288360"/>
              </p14:xfrm>
            </p:contentPart>
          </mc:Choice>
          <mc:Fallback xmlns="">
            <p:pic>
              <p:nvPicPr>
                <p:cNvPr id="52" name="Ink 51">
                  <a:extLst>
                    <a:ext uri="{FF2B5EF4-FFF2-40B4-BE49-F238E27FC236}">
                      <a16:creationId xmlns:a16="http://schemas.microsoft.com/office/drawing/2014/main" id="{B55F14E8-4B46-F024-12AD-CA654F0AB484}"/>
                    </a:ext>
                  </a:extLst>
                </p:cNvPr>
                <p:cNvPicPr/>
                <p:nvPr/>
              </p:nvPicPr>
              <p:blipFill>
                <a:blip r:embed="rId81"/>
                <a:stretch>
                  <a:fillRect/>
                </a:stretch>
              </p:blipFill>
              <p:spPr>
                <a:xfrm>
                  <a:off x="2661772" y="3865117"/>
                  <a:ext cx="152280" cy="306000"/>
                </a:xfrm>
                <a:prstGeom prst="rect">
                  <a:avLst/>
                </a:prstGeom>
              </p:spPr>
            </p:pic>
          </mc:Fallback>
        </mc:AlternateContent>
      </p:grpSp>
      <p:grpSp>
        <p:nvGrpSpPr>
          <p:cNvPr id="60" name="Group 59">
            <a:extLst>
              <a:ext uri="{FF2B5EF4-FFF2-40B4-BE49-F238E27FC236}">
                <a16:creationId xmlns:a16="http://schemas.microsoft.com/office/drawing/2014/main" id="{95107CD4-58EE-DDBC-814B-3BB401BF20C4}"/>
              </a:ext>
            </a:extLst>
          </p:cNvPr>
          <p:cNvGrpSpPr/>
          <p:nvPr/>
        </p:nvGrpSpPr>
        <p:grpSpPr>
          <a:xfrm>
            <a:off x="1077412" y="5361277"/>
            <a:ext cx="840600" cy="633960"/>
            <a:chOff x="1077412" y="5361277"/>
            <a:chExt cx="840600" cy="633960"/>
          </a:xfrm>
        </p:grpSpPr>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3AEA36FF-E39C-93E2-0123-3BFB24877EE1}"/>
                    </a:ext>
                  </a:extLst>
                </p14:cNvPr>
                <p14:cNvContentPartPr/>
                <p14:nvPr/>
              </p14:nvContentPartPr>
              <p14:xfrm>
                <a:off x="1251652" y="5584477"/>
                <a:ext cx="27360" cy="296640"/>
              </p14:xfrm>
            </p:contentPart>
          </mc:Choice>
          <mc:Fallback xmlns="">
            <p:pic>
              <p:nvPicPr>
                <p:cNvPr id="54" name="Ink 53">
                  <a:extLst>
                    <a:ext uri="{FF2B5EF4-FFF2-40B4-BE49-F238E27FC236}">
                      <a16:creationId xmlns:a16="http://schemas.microsoft.com/office/drawing/2014/main" id="{3AEA36FF-E39C-93E2-0123-3BFB24877EE1}"/>
                    </a:ext>
                  </a:extLst>
                </p:cNvPr>
                <p:cNvPicPr/>
                <p:nvPr/>
              </p:nvPicPr>
              <p:blipFill>
                <a:blip r:embed="rId83"/>
                <a:stretch>
                  <a:fillRect/>
                </a:stretch>
              </p:blipFill>
              <p:spPr>
                <a:xfrm>
                  <a:off x="1243012" y="5575477"/>
                  <a:ext cx="450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5C646240-F0F1-04CC-80C0-09233F0EE208}"/>
                    </a:ext>
                  </a:extLst>
                </p14:cNvPr>
                <p14:cNvContentPartPr/>
                <p14:nvPr/>
              </p14:nvContentPartPr>
              <p14:xfrm>
                <a:off x="1251652" y="5476117"/>
                <a:ext cx="90720" cy="190800"/>
              </p14:xfrm>
            </p:contentPart>
          </mc:Choice>
          <mc:Fallback xmlns="">
            <p:pic>
              <p:nvPicPr>
                <p:cNvPr id="55" name="Ink 54">
                  <a:extLst>
                    <a:ext uri="{FF2B5EF4-FFF2-40B4-BE49-F238E27FC236}">
                      <a16:creationId xmlns:a16="http://schemas.microsoft.com/office/drawing/2014/main" id="{5C646240-F0F1-04CC-80C0-09233F0EE208}"/>
                    </a:ext>
                  </a:extLst>
                </p:cNvPr>
                <p:cNvPicPr/>
                <p:nvPr/>
              </p:nvPicPr>
              <p:blipFill>
                <a:blip r:embed="rId85"/>
                <a:stretch>
                  <a:fillRect/>
                </a:stretch>
              </p:blipFill>
              <p:spPr>
                <a:xfrm>
                  <a:off x="1243012" y="5467477"/>
                  <a:ext cx="108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CBB57F27-A270-5033-7854-471E0E67313D}"/>
                    </a:ext>
                  </a:extLst>
                </p14:cNvPr>
                <p14:cNvContentPartPr/>
                <p14:nvPr/>
              </p14:nvContentPartPr>
              <p14:xfrm>
                <a:off x="1369372" y="5638477"/>
                <a:ext cx="101880" cy="124200"/>
              </p14:xfrm>
            </p:contentPart>
          </mc:Choice>
          <mc:Fallback xmlns="">
            <p:pic>
              <p:nvPicPr>
                <p:cNvPr id="56" name="Ink 55">
                  <a:extLst>
                    <a:ext uri="{FF2B5EF4-FFF2-40B4-BE49-F238E27FC236}">
                      <a16:creationId xmlns:a16="http://schemas.microsoft.com/office/drawing/2014/main" id="{CBB57F27-A270-5033-7854-471E0E67313D}"/>
                    </a:ext>
                  </a:extLst>
                </p:cNvPr>
                <p:cNvPicPr/>
                <p:nvPr/>
              </p:nvPicPr>
              <p:blipFill>
                <a:blip r:embed="rId87"/>
                <a:stretch>
                  <a:fillRect/>
                </a:stretch>
              </p:blipFill>
              <p:spPr>
                <a:xfrm>
                  <a:off x="1360372" y="5629477"/>
                  <a:ext cx="119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5039FBF8-0DD8-1717-5D45-938CFC0F58BA}"/>
                    </a:ext>
                  </a:extLst>
                </p14:cNvPr>
                <p14:cNvContentPartPr/>
                <p14:nvPr/>
              </p14:nvContentPartPr>
              <p14:xfrm>
                <a:off x="1472692" y="5556757"/>
                <a:ext cx="31320" cy="183600"/>
              </p14:xfrm>
            </p:contentPart>
          </mc:Choice>
          <mc:Fallback xmlns="">
            <p:pic>
              <p:nvPicPr>
                <p:cNvPr id="57" name="Ink 56">
                  <a:extLst>
                    <a:ext uri="{FF2B5EF4-FFF2-40B4-BE49-F238E27FC236}">
                      <a16:creationId xmlns:a16="http://schemas.microsoft.com/office/drawing/2014/main" id="{5039FBF8-0DD8-1717-5D45-938CFC0F58BA}"/>
                    </a:ext>
                  </a:extLst>
                </p:cNvPr>
                <p:cNvPicPr/>
                <p:nvPr/>
              </p:nvPicPr>
              <p:blipFill>
                <a:blip r:embed="rId89"/>
                <a:stretch>
                  <a:fillRect/>
                </a:stretch>
              </p:blipFill>
              <p:spPr>
                <a:xfrm>
                  <a:off x="1463692" y="5547757"/>
                  <a:ext cx="48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15F6F0EA-FD87-80C1-1135-A94D6B98AA1F}"/>
                    </a:ext>
                  </a:extLst>
                </p14:cNvPr>
                <p14:cNvContentPartPr/>
                <p14:nvPr/>
              </p14:nvContentPartPr>
              <p14:xfrm>
                <a:off x="1552252" y="5597437"/>
                <a:ext cx="85680" cy="150120"/>
              </p14:xfrm>
            </p:contentPart>
          </mc:Choice>
          <mc:Fallback xmlns="">
            <p:pic>
              <p:nvPicPr>
                <p:cNvPr id="58" name="Ink 57">
                  <a:extLst>
                    <a:ext uri="{FF2B5EF4-FFF2-40B4-BE49-F238E27FC236}">
                      <a16:creationId xmlns:a16="http://schemas.microsoft.com/office/drawing/2014/main" id="{15F6F0EA-FD87-80C1-1135-A94D6B98AA1F}"/>
                    </a:ext>
                  </a:extLst>
                </p:cNvPr>
                <p:cNvPicPr/>
                <p:nvPr/>
              </p:nvPicPr>
              <p:blipFill>
                <a:blip r:embed="rId91"/>
                <a:stretch>
                  <a:fillRect/>
                </a:stretch>
              </p:blipFill>
              <p:spPr>
                <a:xfrm>
                  <a:off x="1543252" y="5588437"/>
                  <a:ext cx="103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434CC6BF-6A02-1358-488D-97F21CD6DB1C}"/>
                    </a:ext>
                  </a:extLst>
                </p14:cNvPr>
                <p14:cNvContentPartPr/>
                <p14:nvPr/>
              </p14:nvContentPartPr>
              <p14:xfrm>
                <a:off x="1077412" y="5361277"/>
                <a:ext cx="840600" cy="633960"/>
              </p14:xfrm>
            </p:contentPart>
          </mc:Choice>
          <mc:Fallback xmlns="">
            <p:pic>
              <p:nvPicPr>
                <p:cNvPr id="59" name="Ink 58">
                  <a:extLst>
                    <a:ext uri="{FF2B5EF4-FFF2-40B4-BE49-F238E27FC236}">
                      <a16:creationId xmlns:a16="http://schemas.microsoft.com/office/drawing/2014/main" id="{434CC6BF-6A02-1358-488D-97F21CD6DB1C}"/>
                    </a:ext>
                  </a:extLst>
                </p:cNvPr>
                <p:cNvPicPr/>
                <p:nvPr/>
              </p:nvPicPr>
              <p:blipFill>
                <a:blip r:embed="rId93"/>
                <a:stretch>
                  <a:fillRect/>
                </a:stretch>
              </p:blipFill>
              <p:spPr>
                <a:xfrm>
                  <a:off x="1068412" y="5352277"/>
                  <a:ext cx="858240" cy="651600"/>
                </a:xfrm>
                <a:prstGeom prst="rect">
                  <a:avLst/>
                </a:prstGeom>
              </p:spPr>
            </p:pic>
          </mc:Fallback>
        </mc:AlternateContent>
      </p:grpSp>
      <p:grpSp>
        <p:nvGrpSpPr>
          <p:cNvPr id="1097" name="Group 1096">
            <a:extLst>
              <a:ext uri="{FF2B5EF4-FFF2-40B4-BE49-F238E27FC236}">
                <a16:creationId xmlns:a16="http://schemas.microsoft.com/office/drawing/2014/main" id="{A79976EF-48A1-D83D-2BE1-5AD626F9649E}"/>
              </a:ext>
            </a:extLst>
          </p:cNvPr>
          <p:cNvGrpSpPr/>
          <p:nvPr/>
        </p:nvGrpSpPr>
        <p:grpSpPr>
          <a:xfrm>
            <a:off x="2159572" y="5629117"/>
            <a:ext cx="1541160" cy="605880"/>
            <a:chOff x="2159572" y="5629117"/>
            <a:chExt cx="1541160" cy="605880"/>
          </a:xfrm>
        </p:grpSpPr>
        <mc:AlternateContent xmlns:mc="http://schemas.openxmlformats.org/markup-compatibility/2006" xmlns:p14="http://schemas.microsoft.com/office/powerpoint/2010/main">
          <mc:Choice Requires="p14">
            <p:contentPart p14:bwMode="auto" r:id="rId94">
              <p14:nvContentPartPr>
                <p14:cNvPr id="1091" name="Ink 1090">
                  <a:extLst>
                    <a:ext uri="{FF2B5EF4-FFF2-40B4-BE49-F238E27FC236}">
                      <a16:creationId xmlns:a16="http://schemas.microsoft.com/office/drawing/2014/main" id="{73421318-9189-25D8-BC36-FAFBA6A4218D}"/>
                    </a:ext>
                  </a:extLst>
                </p14:cNvPr>
                <p14:cNvContentPartPr/>
                <p14:nvPr/>
              </p14:nvContentPartPr>
              <p14:xfrm>
                <a:off x="2443252" y="5629117"/>
                <a:ext cx="115200" cy="516240"/>
              </p14:xfrm>
            </p:contentPart>
          </mc:Choice>
          <mc:Fallback xmlns="">
            <p:pic>
              <p:nvPicPr>
                <p:cNvPr id="1091" name="Ink 1090">
                  <a:extLst>
                    <a:ext uri="{FF2B5EF4-FFF2-40B4-BE49-F238E27FC236}">
                      <a16:creationId xmlns:a16="http://schemas.microsoft.com/office/drawing/2014/main" id="{73421318-9189-25D8-BC36-FAFBA6A4218D}"/>
                    </a:ext>
                  </a:extLst>
                </p:cNvPr>
                <p:cNvPicPr/>
                <p:nvPr/>
              </p:nvPicPr>
              <p:blipFill>
                <a:blip r:embed="rId95"/>
                <a:stretch>
                  <a:fillRect/>
                </a:stretch>
              </p:blipFill>
              <p:spPr>
                <a:xfrm>
                  <a:off x="2434252" y="5620117"/>
                  <a:ext cx="13284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92" name="Ink 1091">
                  <a:extLst>
                    <a:ext uri="{FF2B5EF4-FFF2-40B4-BE49-F238E27FC236}">
                      <a16:creationId xmlns:a16="http://schemas.microsoft.com/office/drawing/2014/main" id="{A45423CF-A4F1-DECE-AD2A-6EAC5BB2A4CE}"/>
                    </a:ext>
                  </a:extLst>
                </p14:cNvPr>
                <p14:cNvContentPartPr/>
                <p14:nvPr/>
              </p14:nvContentPartPr>
              <p14:xfrm>
                <a:off x="2399332" y="5782477"/>
                <a:ext cx="549360" cy="239400"/>
              </p14:xfrm>
            </p:contentPart>
          </mc:Choice>
          <mc:Fallback xmlns="">
            <p:pic>
              <p:nvPicPr>
                <p:cNvPr id="1092" name="Ink 1091">
                  <a:extLst>
                    <a:ext uri="{FF2B5EF4-FFF2-40B4-BE49-F238E27FC236}">
                      <a16:creationId xmlns:a16="http://schemas.microsoft.com/office/drawing/2014/main" id="{A45423CF-A4F1-DECE-AD2A-6EAC5BB2A4CE}"/>
                    </a:ext>
                  </a:extLst>
                </p:cNvPr>
                <p:cNvPicPr/>
                <p:nvPr/>
              </p:nvPicPr>
              <p:blipFill>
                <a:blip r:embed="rId97"/>
                <a:stretch>
                  <a:fillRect/>
                </a:stretch>
              </p:blipFill>
              <p:spPr>
                <a:xfrm>
                  <a:off x="2390692" y="5773477"/>
                  <a:ext cx="567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93" name="Ink 1092">
                  <a:extLst>
                    <a:ext uri="{FF2B5EF4-FFF2-40B4-BE49-F238E27FC236}">
                      <a16:creationId xmlns:a16="http://schemas.microsoft.com/office/drawing/2014/main" id="{F76C5CBA-F8C3-36B5-BEDE-F6C983882D31}"/>
                    </a:ext>
                  </a:extLst>
                </p14:cNvPr>
                <p14:cNvContentPartPr/>
                <p14:nvPr/>
              </p14:nvContentPartPr>
              <p14:xfrm>
                <a:off x="3013852" y="5816317"/>
                <a:ext cx="135720" cy="174240"/>
              </p14:xfrm>
            </p:contentPart>
          </mc:Choice>
          <mc:Fallback xmlns="">
            <p:pic>
              <p:nvPicPr>
                <p:cNvPr id="1093" name="Ink 1092">
                  <a:extLst>
                    <a:ext uri="{FF2B5EF4-FFF2-40B4-BE49-F238E27FC236}">
                      <a16:creationId xmlns:a16="http://schemas.microsoft.com/office/drawing/2014/main" id="{F76C5CBA-F8C3-36B5-BEDE-F6C983882D31}"/>
                    </a:ext>
                  </a:extLst>
                </p:cNvPr>
                <p:cNvPicPr/>
                <p:nvPr/>
              </p:nvPicPr>
              <p:blipFill>
                <a:blip r:embed="rId99"/>
                <a:stretch>
                  <a:fillRect/>
                </a:stretch>
              </p:blipFill>
              <p:spPr>
                <a:xfrm>
                  <a:off x="3005212" y="5807677"/>
                  <a:ext cx="153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4" name="Ink 1093">
                  <a:extLst>
                    <a:ext uri="{FF2B5EF4-FFF2-40B4-BE49-F238E27FC236}">
                      <a16:creationId xmlns:a16="http://schemas.microsoft.com/office/drawing/2014/main" id="{B5647C14-8B6E-6BBB-15B9-424B7357BCFC}"/>
                    </a:ext>
                  </a:extLst>
                </p14:cNvPr>
                <p14:cNvContentPartPr/>
                <p14:nvPr/>
              </p14:nvContentPartPr>
              <p14:xfrm>
                <a:off x="3129772" y="5830357"/>
                <a:ext cx="97920" cy="148680"/>
              </p14:xfrm>
            </p:contentPart>
          </mc:Choice>
          <mc:Fallback xmlns="">
            <p:pic>
              <p:nvPicPr>
                <p:cNvPr id="1094" name="Ink 1093">
                  <a:extLst>
                    <a:ext uri="{FF2B5EF4-FFF2-40B4-BE49-F238E27FC236}">
                      <a16:creationId xmlns:a16="http://schemas.microsoft.com/office/drawing/2014/main" id="{B5647C14-8B6E-6BBB-15B9-424B7357BCFC}"/>
                    </a:ext>
                  </a:extLst>
                </p:cNvPr>
                <p:cNvPicPr/>
                <p:nvPr/>
              </p:nvPicPr>
              <p:blipFill>
                <a:blip r:embed="rId101"/>
                <a:stretch>
                  <a:fillRect/>
                </a:stretch>
              </p:blipFill>
              <p:spPr>
                <a:xfrm>
                  <a:off x="3120772" y="5821357"/>
                  <a:ext cx="115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5" name="Ink 1094">
                  <a:extLst>
                    <a:ext uri="{FF2B5EF4-FFF2-40B4-BE49-F238E27FC236}">
                      <a16:creationId xmlns:a16="http://schemas.microsoft.com/office/drawing/2014/main" id="{6DC68A1A-3596-223B-5A21-D52D147D2638}"/>
                    </a:ext>
                  </a:extLst>
                </p14:cNvPr>
                <p14:cNvContentPartPr/>
                <p14:nvPr/>
              </p14:nvContentPartPr>
              <p14:xfrm>
                <a:off x="3157132" y="5785717"/>
                <a:ext cx="219600" cy="184680"/>
              </p14:xfrm>
            </p:contentPart>
          </mc:Choice>
          <mc:Fallback xmlns="">
            <p:pic>
              <p:nvPicPr>
                <p:cNvPr id="1095" name="Ink 1094">
                  <a:extLst>
                    <a:ext uri="{FF2B5EF4-FFF2-40B4-BE49-F238E27FC236}">
                      <a16:creationId xmlns:a16="http://schemas.microsoft.com/office/drawing/2014/main" id="{6DC68A1A-3596-223B-5A21-D52D147D2638}"/>
                    </a:ext>
                  </a:extLst>
                </p:cNvPr>
                <p:cNvPicPr/>
                <p:nvPr/>
              </p:nvPicPr>
              <p:blipFill>
                <a:blip r:embed="rId103"/>
                <a:stretch>
                  <a:fillRect/>
                </a:stretch>
              </p:blipFill>
              <p:spPr>
                <a:xfrm>
                  <a:off x="3148492" y="5777077"/>
                  <a:ext cx="2372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6" name="Ink 1095">
                  <a:extLst>
                    <a:ext uri="{FF2B5EF4-FFF2-40B4-BE49-F238E27FC236}">
                      <a16:creationId xmlns:a16="http://schemas.microsoft.com/office/drawing/2014/main" id="{B084E547-08E7-1E6B-6A70-03DC7E41016A}"/>
                    </a:ext>
                  </a:extLst>
                </p14:cNvPr>
                <p14:cNvContentPartPr/>
                <p14:nvPr/>
              </p14:nvContentPartPr>
              <p14:xfrm>
                <a:off x="2159572" y="6074797"/>
                <a:ext cx="1541160" cy="160200"/>
              </p14:xfrm>
            </p:contentPart>
          </mc:Choice>
          <mc:Fallback xmlns="">
            <p:pic>
              <p:nvPicPr>
                <p:cNvPr id="1096" name="Ink 1095">
                  <a:extLst>
                    <a:ext uri="{FF2B5EF4-FFF2-40B4-BE49-F238E27FC236}">
                      <a16:creationId xmlns:a16="http://schemas.microsoft.com/office/drawing/2014/main" id="{B084E547-08E7-1E6B-6A70-03DC7E41016A}"/>
                    </a:ext>
                  </a:extLst>
                </p:cNvPr>
                <p:cNvPicPr/>
                <p:nvPr/>
              </p:nvPicPr>
              <p:blipFill>
                <a:blip r:embed="rId105"/>
                <a:stretch>
                  <a:fillRect/>
                </a:stretch>
              </p:blipFill>
              <p:spPr>
                <a:xfrm>
                  <a:off x="2150932" y="6066157"/>
                  <a:ext cx="1558800" cy="177840"/>
                </a:xfrm>
                <a:prstGeom prst="rect">
                  <a:avLst/>
                </a:prstGeom>
              </p:spPr>
            </p:pic>
          </mc:Fallback>
        </mc:AlternateContent>
      </p:grpSp>
      <p:grpSp>
        <p:nvGrpSpPr>
          <p:cNvPr id="1102" name="Group 1101">
            <a:extLst>
              <a:ext uri="{FF2B5EF4-FFF2-40B4-BE49-F238E27FC236}">
                <a16:creationId xmlns:a16="http://schemas.microsoft.com/office/drawing/2014/main" id="{88068CE9-8942-05B5-891A-877A9EF0645E}"/>
              </a:ext>
            </a:extLst>
          </p:cNvPr>
          <p:cNvGrpSpPr/>
          <p:nvPr/>
        </p:nvGrpSpPr>
        <p:grpSpPr>
          <a:xfrm>
            <a:off x="477292" y="6081637"/>
            <a:ext cx="722520" cy="548280"/>
            <a:chOff x="477292" y="6081637"/>
            <a:chExt cx="722520" cy="548280"/>
          </a:xfrm>
        </p:grpSpPr>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CB0841FC-80EC-15DB-2165-974E0F140E3F}"/>
                    </a:ext>
                  </a:extLst>
                </p14:cNvPr>
                <p14:cNvContentPartPr/>
                <p14:nvPr/>
              </p14:nvContentPartPr>
              <p14:xfrm>
                <a:off x="595012" y="6230317"/>
                <a:ext cx="136800" cy="207720"/>
              </p14:xfrm>
            </p:contentPart>
          </mc:Choice>
          <mc:Fallback xmlns="">
            <p:pic>
              <p:nvPicPr>
                <p:cNvPr id="61" name="Ink 60">
                  <a:extLst>
                    <a:ext uri="{FF2B5EF4-FFF2-40B4-BE49-F238E27FC236}">
                      <a16:creationId xmlns:a16="http://schemas.microsoft.com/office/drawing/2014/main" id="{CB0841FC-80EC-15DB-2165-974E0F140E3F}"/>
                    </a:ext>
                  </a:extLst>
                </p:cNvPr>
                <p:cNvPicPr/>
                <p:nvPr/>
              </p:nvPicPr>
              <p:blipFill>
                <a:blip r:embed="rId107"/>
                <a:stretch>
                  <a:fillRect/>
                </a:stretch>
              </p:blipFill>
              <p:spPr>
                <a:xfrm>
                  <a:off x="586372" y="6221677"/>
                  <a:ext cx="154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8CF8FD14-F060-C6C3-71DD-9F57E925B74E}"/>
                    </a:ext>
                  </a:extLst>
                </p14:cNvPr>
                <p14:cNvContentPartPr/>
                <p14:nvPr/>
              </p14:nvContentPartPr>
              <p14:xfrm>
                <a:off x="770332" y="6166597"/>
                <a:ext cx="81720" cy="211320"/>
              </p14:xfrm>
            </p:contentPart>
          </mc:Choice>
          <mc:Fallback xmlns="">
            <p:pic>
              <p:nvPicPr>
                <p:cNvPr id="62" name="Ink 61">
                  <a:extLst>
                    <a:ext uri="{FF2B5EF4-FFF2-40B4-BE49-F238E27FC236}">
                      <a16:creationId xmlns:a16="http://schemas.microsoft.com/office/drawing/2014/main" id="{8CF8FD14-F060-C6C3-71DD-9F57E925B74E}"/>
                    </a:ext>
                  </a:extLst>
                </p:cNvPr>
                <p:cNvPicPr/>
                <p:nvPr/>
              </p:nvPicPr>
              <p:blipFill>
                <a:blip r:embed="rId109"/>
                <a:stretch>
                  <a:fillRect/>
                </a:stretch>
              </p:blipFill>
              <p:spPr>
                <a:xfrm>
                  <a:off x="761692" y="6157597"/>
                  <a:ext cx="99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7B8749CD-1BEB-D9F2-E14E-FC5310686F91}"/>
                    </a:ext>
                  </a:extLst>
                </p14:cNvPr>
                <p14:cNvContentPartPr/>
                <p14:nvPr/>
              </p14:nvContentPartPr>
              <p14:xfrm>
                <a:off x="886972" y="6149317"/>
                <a:ext cx="50040" cy="158040"/>
              </p14:xfrm>
            </p:contentPart>
          </mc:Choice>
          <mc:Fallback xmlns="">
            <p:pic>
              <p:nvPicPr>
                <p:cNvPr id="63" name="Ink 62">
                  <a:extLst>
                    <a:ext uri="{FF2B5EF4-FFF2-40B4-BE49-F238E27FC236}">
                      <a16:creationId xmlns:a16="http://schemas.microsoft.com/office/drawing/2014/main" id="{7B8749CD-1BEB-D9F2-E14E-FC5310686F91}"/>
                    </a:ext>
                  </a:extLst>
                </p:cNvPr>
                <p:cNvPicPr/>
                <p:nvPr/>
              </p:nvPicPr>
              <p:blipFill>
                <a:blip r:embed="rId111"/>
                <a:stretch>
                  <a:fillRect/>
                </a:stretch>
              </p:blipFill>
              <p:spPr>
                <a:xfrm>
                  <a:off x="878332" y="6140317"/>
                  <a:ext cx="67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88" name="Ink 1087">
                  <a:extLst>
                    <a:ext uri="{FF2B5EF4-FFF2-40B4-BE49-F238E27FC236}">
                      <a16:creationId xmlns:a16="http://schemas.microsoft.com/office/drawing/2014/main" id="{50CACB51-CD1B-0A79-AC59-5BF11C05B8FF}"/>
                    </a:ext>
                  </a:extLst>
                </p14:cNvPr>
                <p14:cNvContentPartPr/>
                <p14:nvPr/>
              </p14:nvContentPartPr>
              <p14:xfrm>
                <a:off x="619492" y="6138877"/>
                <a:ext cx="383400" cy="290520"/>
              </p14:xfrm>
            </p:contentPart>
          </mc:Choice>
          <mc:Fallback xmlns="">
            <p:pic>
              <p:nvPicPr>
                <p:cNvPr id="1088" name="Ink 1087">
                  <a:extLst>
                    <a:ext uri="{FF2B5EF4-FFF2-40B4-BE49-F238E27FC236}">
                      <a16:creationId xmlns:a16="http://schemas.microsoft.com/office/drawing/2014/main" id="{50CACB51-CD1B-0A79-AC59-5BF11C05B8FF}"/>
                    </a:ext>
                  </a:extLst>
                </p:cNvPr>
                <p:cNvPicPr/>
                <p:nvPr/>
              </p:nvPicPr>
              <p:blipFill>
                <a:blip r:embed="rId113"/>
                <a:stretch>
                  <a:fillRect/>
                </a:stretch>
              </p:blipFill>
              <p:spPr>
                <a:xfrm>
                  <a:off x="610492" y="6130237"/>
                  <a:ext cx="4010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89" name="Ink 1088">
                  <a:extLst>
                    <a:ext uri="{FF2B5EF4-FFF2-40B4-BE49-F238E27FC236}">
                      <a16:creationId xmlns:a16="http://schemas.microsoft.com/office/drawing/2014/main" id="{CC150675-96F5-32DF-FD46-EC4CFDE2E603}"/>
                    </a:ext>
                  </a:extLst>
                </p14:cNvPr>
                <p14:cNvContentPartPr/>
                <p14:nvPr/>
              </p14:nvContentPartPr>
              <p14:xfrm>
                <a:off x="765652" y="6092437"/>
                <a:ext cx="162000" cy="432360"/>
              </p14:xfrm>
            </p:contentPart>
          </mc:Choice>
          <mc:Fallback xmlns="">
            <p:pic>
              <p:nvPicPr>
                <p:cNvPr id="1089" name="Ink 1088">
                  <a:extLst>
                    <a:ext uri="{FF2B5EF4-FFF2-40B4-BE49-F238E27FC236}">
                      <a16:creationId xmlns:a16="http://schemas.microsoft.com/office/drawing/2014/main" id="{CC150675-96F5-32DF-FD46-EC4CFDE2E603}"/>
                    </a:ext>
                  </a:extLst>
                </p:cNvPr>
                <p:cNvPicPr/>
                <p:nvPr/>
              </p:nvPicPr>
              <p:blipFill>
                <a:blip r:embed="rId115"/>
                <a:stretch>
                  <a:fillRect/>
                </a:stretch>
              </p:blipFill>
              <p:spPr>
                <a:xfrm>
                  <a:off x="757012" y="6083797"/>
                  <a:ext cx="1796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98" name="Ink 1097">
                  <a:extLst>
                    <a:ext uri="{FF2B5EF4-FFF2-40B4-BE49-F238E27FC236}">
                      <a16:creationId xmlns:a16="http://schemas.microsoft.com/office/drawing/2014/main" id="{37BF97CA-0C58-3C43-F34B-E5D0EFDE59F7}"/>
                    </a:ext>
                  </a:extLst>
                </p14:cNvPr>
                <p14:cNvContentPartPr/>
                <p14:nvPr/>
              </p14:nvContentPartPr>
              <p14:xfrm>
                <a:off x="895612" y="6119077"/>
                <a:ext cx="304200" cy="180360"/>
              </p14:xfrm>
            </p:contentPart>
          </mc:Choice>
          <mc:Fallback xmlns="">
            <p:pic>
              <p:nvPicPr>
                <p:cNvPr id="1098" name="Ink 1097">
                  <a:extLst>
                    <a:ext uri="{FF2B5EF4-FFF2-40B4-BE49-F238E27FC236}">
                      <a16:creationId xmlns:a16="http://schemas.microsoft.com/office/drawing/2014/main" id="{37BF97CA-0C58-3C43-F34B-E5D0EFDE59F7}"/>
                    </a:ext>
                  </a:extLst>
                </p:cNvPr>
                <p:cNvPicPr/>
                <p:nvPr/>
              </p:nvPicPr>
              <p:blipFill>
                <a:blip r:embed="rId117"/>
                <a:stretch>
                  <a:fillRect/>
                </a:stretch>
              </p:blipFill>
              <p:spPr>
                <a:xfrm>
                  <a:off x="886972" y="6110077"/>
                  <a:ext cx="321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99" name="Ink 1098">
                  <a:extLst>
                    <a:ext uri="{FF2B5EF4-FFF2-40B4-BE49-F238E27FC236}">
                      <a16:creationId xmlns:a16="http://schemas.microsoft.com/office/drawing/2014/main" id="{5DD13743-C725-976B-EF9B-0189CAFFA15F}"/>
                    </a:ext>
                  </a:extLst>
                </p14:cNvPr>
                <p14:cNvContentPartPr/>
                <p14:nvPr/>
              </p14:nvContentPartPr>
              <p14:xfrm>
                <a:off x="980212" y="6081637"/>
                <a:ext cx="100080" cy="361440"/>
              </p14:xfrm>
            </p:contentPart>
          </mc:Choice>
          <mc:Fallback xmlns="">
            <p:pic>
              <p:nvPicPr>
                <p:cNvPr id="1099" name="Ink 1098">
                  <a:extLst>
                    <a:ext uri="{FF2B5EF4-FFF2-40B4-BE49-F238E27FC236}">
                      <a16:creationId xmlns:a16="http://schemas.microsoft.com/office/drawing/2014/main" id="{5DD13743-C725-976B-EF9B-0189CAFFA15F}"/>
                    </a:ext>
                  </a:extLst>
                </p:cNvPr>
                <p:cNvPicPr/>
                <p:nvPr/>
              </p:nvPicPr>
              <p:blipFill>
                <a:blip r:embed="rId119"/>
                <a:stretch>
                  <a:fillRect/>
                </a:stretch>
              </p:blipFill>
              <p:spPr>
                <a:xfrm>
                  <a:off x="971212" y="6072997"/>
                  <a:ext cx="1177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00" name="Ink 1099">
                  <a:extLst>
                    <a:ext uri="{FF2B5EF4-FFF2-40B4-BE49-F238E27FC236}">
                      <a16:creationId xmlns:a16="http://schemas.microsoft.com/office/drawing/2014/main" id="{1FAFD9B3-0E8A-F010-CE5C-8E866C78348C}"/>
                    </a:ext>
                  </a:extLst>
                </p14:cNvPr>
                <p14:cNvContentPartPr/>
                <p14:nvPr/>
              </p14:nvContentPartPr>
              <p14:xfrm>
                <a:off x="477292" y="6261277"/>
                <a:ext cx="274320" cy="201600"/>
              </p14:xfrm>
            </p:contentPart>
          </mc:Choice>
          <mc:Fallback xmlns="">
            <p:pic>
              <p:nvPicPr>
                <p:cNvPr id="1100" name="Ink 1099">
                  <a:extLst>
                    <a:ext uri="{FF2B5EF4-FFF2-40B4-BE49-F238E27FC236}">
                      <a16:creationId xmlns:a16="http://schemas.microsoft.com/office/drawing/2014/main" id="{1FAFD9B3-0E8A-F010-CE5C-8E866C78348C}"/>
                    </a:ext>
                  </a:extLst>
                </p:cNvPr>
                <p:cNvPicPr/>
                <p:nvPr/>
              </p:nvPicPr>
              <p:blipFill>
                <a:blip r:embed="rId121"/>
                <a:stretch>
                  <a:fillRect/>
                </a:stretch>
              </p:blipFill>
              <p:spPr>
                <a:xfrm>
                  <a:off x="468292" y="6252637"/>
                  <a:ext cx="291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01" name="Ink 1100">
                  <a:extLst>
                    <a:ext uri="{FF2B5EF4-FFF2-40B4-BE49-F238E27FC236}">
                      <a16:creationId xmlns:a16="http://schemas.microsoft.com/office/drawing/2014/main" id="{239484FC-3FBE-7F2F-9682-C5EFF6136E59}"/>
                    </a:ext>
                  </a:extLst>
                </p14:cNvPr>
                <p14:cNvContentPartPr/>
                <p14:nvPr/>
              </p14:nvContentPartPr>
              <p14:xfrm>
                <a:off x="563332" y="6190717"/>
                <a:ext cx="97560" cy="439200"/>
              </p14:xfrm>
            </p:contentPart>
          </mc:Choice>
          <mc:Fallback xmlns="">
            <p:pic>
              <p:nvPicPr>
                <p:cNvPr id="1101" name="Ink 1100">
                  <a:extLst>
                    <a:ext uri="{FF2B5EF4-FFF2-40B4-BE49-F238E27FC236}">
                      <a16:creationId xmlns:a16="http://schemas.microsoft.com/office/drawing/2014/main" id="{239484FC-3FBE-7F2F-9682-C5EFF6136E59}"/>
                    </a:ext>
                  </a:extLst>
                </p:cNvPr>
                <p:cNvPicPr/>
                <p:nvPr/>
              </p:nvPicPr>
              <p:blipFill>
                <a:blip r:embed="rId123"/>
                <a:stretch>
                  <a:fillRect/>
                </a:stretch>
              </p:blipFill>
              <p:spPr>
                <a:xfrm>
                  <a:off x="554692" y="6181717"/>
                  <a:ext cx="115200" cy="456840"/>
                </a:xfrm>
                <a:prstGeom prst="rect">
                  <a:avLst/>
                </a:prstGeom>
              </p:spPr>
            </p:pic>
          </mc:Fallback>
        </mc:AlternateContent>
      </p:grpSp>
      <p:grpSp>
        <p:nvGrpSpPr>
          <p:cNvPr id="1214" name="Group 1213">
            <a:extLst>
              <a:ext uri="{FF2B5EF4-FFF2-40B4-BE49-F238E27FC236}">
                <a16:creationId xmlns:a16="http://schemas.microsoft.com/office/drawing/2014/main" id="{5625CDB6-8D00-40E2-29BF-304F0B02B540}"/>
              </a:ext>
            </a:extLst>
          </p:cNvPr>
          <p:cNvGrpSpPr/>
          <p:nvPr/>
        </p:nvGrpSpPr>
        <p:grpSpPr>
          <a:xfrm>
            <a:off x="4799452" y="4132597"/>
            <a:ext cx="5311800" cy="2187360"/>
            <a:chOff x="4799452" y="4132597"/>
            <a:chExt cx="5311800" cy="2187360"/>
          </a:xfrm>
        </p:grpSpPr>
        <mc:AlternateContent xmlns:mc="http://schemas.openxmlformats.org/markup-compatibility/2006" xmlns:p14="http://schemas.microsoft.com/office/powerpoint/2010/main">
          <mc:Choice Requires="p14">
            <p:contentPart p14:bwMode="auto" r:id="rId124">
              <p14:nvContentPartPr>
                <p14:cNvPr id="22" name="Ink 21">
                  <a:extLst>
                    <a:ext uri="{FF2B5EF4-FFF2-40B4-BE49-F238E27FC236}">
                      <a16:creationId xmlns:a16="http://schemas.microsoft.com/office/drawing/2014/main" id="{06F8E597-3D9F-4554-E78B-0C07ED47B230}"/>
                    </a:ext>
                  </a:extLst>
                </p14:cNvPr>
                <p14:cNvContentPartPr/>
                <p14:nvPr/>
              </p14:nvContentPartPr>
              <p14:xfrm>
                <a:off x="6560212" y="4749637"/>
                <a:ext cx="3423600" cy="736200"/>
              </p14:xfrm>
            </p:contentPart>
          </mc:Choice>
          <mc:Fallback xmlns="">
            <p:pic>
              <p:nvPicPr>
                <p:cNvPr id="22" name="Ink 21">
                  <a:extLst>
                    <a:ext uri="{FF2B5EF4-FFF2-40B4-BE49-F238E27FC236}">
                      <a16:creationId xmlns:a16="http://schemas.microsoft.com/office/drawing/2014/main" id="{06F8E597-3D9F-4554-E78B-0C07ED47B230}"/>
                    </a:ext>
                  </a:extLst>
                </p:cNvPr>
                <p:cNvPicPr/>
                <p:nvPr/>
              </p:nvPicPr>
              <p:blipFill>
                <a:blip r:embed="rId125"/>
                <a:stretch>
                  <a:fillRect/>
                </a:stretch>
              </p:blipFill>
              <p:spPr>
                <a:xfrm>
                  <a:off x="6551572" y="4740997"/>
                  <a:ext cx="34412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 name="Ink 22">
                  <a:extLst>
                    <a:ext uri="{FF2B5EF4-FFF2-40B4-BE49-F238E27FC236}">
                      <a16:creationId xmlns:a16="http://schemas.microsoft.com/office/drawing/2014/main" id="{2D1A5B30-AEC9-E949-522F-783B626FAF2D}"/>
                    </a:ext>
                  </a:extLst>
                </p14:cNvPr>
                <p14:cNvContentPartPr/>
                <p14:nvPr/>
              </p14:nvContentPartPr>
              <p14:xfrm>
                <a:off x="6602332" y="4763317"/>
                <a:ext cx="3273120" cy="662400"/>
              </p14:xfrm>
            </p:contentPart>
          </mc:Choice>
          <mc:Fallback xmlns="">
            <p:pic>
              <p:nvPicPr>
                <p:cNvPr id="23" name="Ink 22">
                  <a:extLst>
                    <a:ext uri="{FF2B5EF4-FFF2-40B4-BE49-F238E27FC236}">
                      <a16:creationId xmlns:a16="http://schemas.microsoft.com/office/drawing/2014/main" id="{2D1A5B30-AEC9-E949-522F-783B626FAF2D}"/>
                    </a:ext>
                  </a:extLst>
                </p:cNvPr>
                <p:cNvPicPr/>
                <p:nvPr/>
              </p:nvPicPr>
              <p:blipFill>
                <a:blip r:embed="rId127"/>
                <a:stretch>
                  <a:fillRect/>
                </a:stretch>
              </p:blipFill>
              <p:spPr>
                <a:xfrm>
                  <a:off x="6593692" y="4754677"/>
                  <a:ext cx="329076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3" name="Ink 1102">
                  <a:extLst>
                    <a:ext uri="{FF2B5EF4-FFF2-40B4-BE49-F238E27FC236}">
                      <a16:creationId xmlns:a16="http://schemas.microsoft.com/office/drawing/2014/main" id="{B8228B3F-DD1A-DF15-699B-CB24CD307303}"/>
                    </a:ext>
                  </a:extLst>
                </p14:cNvPr>
                <p14:cNvContentPartPr/>
                <p14:nvPr/>
              </p14:nvContentPartPr>
              <p14:xfrm>
                <a:off x="6725812" y="4540117"/>
                <a:ext cx="105840" cy="205920"/>
              </p14:xfrm>
            </p:contentPart>
          </mc:Choice>
          <mc:Fallback xmlns="">
            <p:pic>
              <p:nvPicPr>
                <p:cNvPr id="1103" name="Ink 1102">
                  <a:extLst>
                    <a:ext uri="{FF2B5EF4-FFF2-40B4-BE49-F238E27FC236}">
                      <a16:creationId xmlns:a16="http://schemas.microsoft.com/office/drawing/2014/main" id="{B8228B3F-DD1A-DF15-699B-CB24CD307303}"/>
                    </a:ext>
                  </a:extLst>
                </p:cNvPr>
                <p:cNvPicPr/>
                <p:nvPr/>
              </p:nvPicPr>
              <p:blipFill>
                <a:blip r:embed="rId129"/>
                <a:stretch>
                  <a:fillRect/>
                </a:stretch>
              </p:blipFill>
              <p:spPr>
                <a:xfrm>
                  <a:off x="6716812" y="4531477"/>
                  <a:ext cx="123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4" name="Ink 1103">
                  <a:extLst>
                    <a:ext uri="{FF2B5EF4-FFF2-40B4-BE49-F238E27FC236}">
                      <a16:creationId xmlns:a16="http://schemas.microsoft.com/office/drawing/2014/main" id="{BDE78941-8D89-1D0C-1D55-021BD91F9A2D}"/>
                    </a:ext>
                  </a:extLst>
                </p14:cNvPr>
                <p14:cNvContentPartPr/>
                <p14:nvPr/>
              </p14:nvContentPartPr>
              <p14:xfrm>
                <a:off x="6946852" y="4479637"/>
                <a:ext cx="120600" cy="219960"/>
              </p14:xfrm>
            </p:contentPart>
          </mc:Choice>
          <mc:Fallback xmlns="">
            <p:pic>
              <p:nvPicPr>
                <p:cNvPr id="1104" name="Ink 1103">
                  <a:extLst>
                    <a:ext uri="{FF2B5EF4-FFF2-40B4-BE49-F238E27FC236}">
                      <a16:creationId xmlns:a16="http://schemas.microsoft.com/office/drawing/2014/main" id="{BDE78941-8D89-1D0C-1D55-021BD91F9A2D}"/>
                    </a:ext>
                  </a:extLst>
                </p:cNvPr>
                <p:cNvPicPr/>
                <p:nvPr/>
              </p:nvPicPr>
              <p:blipFill>
                <a:blip r:embed="rId131"/>
                <a:stretch>
                  <a:fillRect/>
                </a:stretch>
              </p:blipFill>
              <p:spPr>
                <a:xfrm>
                  <a:off x="6937852" y="4470637"/>
                  <a:ext cx="1382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05" name="Ink 1104">
                  <a:extLst>
                    <a:ext uri="{FF2B5EF4-FFF2-40B4-BE49-F238E27FC236}">
                      <a16:creationId xmlns:a16="http://schemas.microsoft.com/office/drawing/2014/main" id="{1CDC2E94-5517-3707-1E2A-2FA8EB93F032}"/>
                    </a:ext>
                  </a:extLst>
                </p14:cNvPr>
                <p14:cNvContentPartPr/>
                <p14:nvPr/>
              </p14:nvContentPartPr>
              <p14:xfrm>
                <a:off x="7163932" y="4508077"/>
                <a:ext cx="91080" cy="201960"/>
              </p14:xfrm>
            </p:contentPart>
          </mc:Choice>
          <mc:Fallback xmlns="">
            <p:pic>
              <p:nvPicPr>
                <p:cNvPr id="1105" name="Ink 1104">
                  <a:extLst>
                    <a:ext uri="{FF2B5EF4-FFF2-40B4-BE49-F238E27FC236}">
                      <a16:creationId xmlns:a16="http://schemas.microsoft.com/office/drawing/2014/main" id="{1CDC2E94-5517-3707-1E2A-2FA8EB93F032}"/>
                    </a:ext>
                  </a:extLst>
                </p:cNvPr>
                <p:cNvPicPr/>
                <p:nvPr/>
              </p:nvPicPr>
              <p:blipFill>
                <a:blip r:embed="rId133"/>
                <a:stretch>
                  <a:fillRect/>
                </a:stretch>
              </p:blipFill>
              <p:spPr>
                <a:xfrm>
                  <a:off x="7155292" y="4499077"/>
                  <a:ext cx="108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6" name="Ink 1105">
                  <a:extLst>
                    <a:ext uri="{FF2B5EF4-FFF2-40B4-BE49-F238E27FC236}">
                      <a16:creationId xmlns:a16="http://schemas.microsoft.com/office/drawing/2014/main" id="{E0A5E9D7-8C64-3470-EAE2-49EC0363780F}"/>
                    </a:ext>
                  </a:extLst>
                </p14:cNvPr>
                <p14:cNvContentPartPr/>
                <p14:nvPr/>
              </p14:nvContentPartPr>
              <p14:xfrm>
                <a:off x="7370212" y="4537597"/>
                <a:ext cx="62280" cy="199080"/>
              </p14:xfrm>
            </p:contentPart>
          </mc:Choice>
          <mc:Fallback xmlns="">
            <p:pic>
              <p:nvPicPr>
                <p:cNvPr id="1106" name="Ink 1105">
                  <a:extLst>
                    <a:ext uri="{FF2B5EF4-FFF2-40B4-BE49-F238E27FC236}">
                      <a16:creationId xmlns:a16="http://schemas.microsoft.com/office/drawing/2014/main" id="{E0A5E9D7-8C64-3470-EAE2-49EC0363780F}"/>
                    </a:ext>
                  </a:extLst>
                </p:cNvPr>
                <p:cNvPicPr/>
                <p:nvPr/>
              </p:nvPicPr>
              <p:blipFill>
                <a:blip r:embed="rId135"/>
                <a:stretch>
                  <a:fillRect/>
                </a:stretch>
              </p:blipFill>
              <p:spPr>
                <a:xfrm>
                  <a:off x="7361572" y="4528597"/>
                  <a:ext cx="799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7" name="Ink 1106">
                  <a:extLst>
                    <a:ext uri="{FF2B5EF4-FFF2-40B4-BE49-F238E27FC236}">
                      <a16:creationId xmlns:a16="http://schemas.microsoft.com/office/drawing/2014/main" id="{F619D467-ED66-FC40-DB84-37664E99E219}"/>
                    </a:ext>
                  </a:extLst>
                </p14:cNvPr>
                <p14:cNvContentPartPr/>
                <p14:nvPr/>
              </p14:nvContentPartPr>
              <p14:xfrm>
                <a:off x="7523212" y="4550917"/>
                <a:ext cx="73440" cy="167760"/>
              </p14:xfrm>
            </p:contentPart>
          </mc:Choice>
          <mc:Fallback xmlns="">
            <p:pic>
              <p:nvPicPr>
                <p:cNvPr id="1107" name="Ink 1106">
                  <a:extLst>
                    <a:ext uri="{FF2B5EF4-FFF2-40B4-BE49-F238E27FC236}">
                      <a16:creationId xmlns:a16="http://schemas.microsoft.com/office/drawing/2014/main" id="{F619D467-ED66-FC40-DB84-37664E99E219}"/>
                    </a:ext>
                  </a:extLst>
                </p:cNvPr>
                <p:cNvPicPr/>
                <p:nvPr/>
              </p:nvPicPr>
              <p:blipFill>
                <a:blip r:embed="rId137"/>
                <a:stretch>
                  <a:fillRect/>
                </a:stretch>
              </p:blipFill>
              <p:spPr>
                <a:xfrm>
                  <a:off x="7514572" y="4541917"/>
                  <a:ext cx="91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08" name="Ink 1107">
                  <a:extLst>
                    <a:ext uri="{FF2B5EF4-FFF2-40B4-BE49-F238E27FC236}">
                      <a16:creationId xmlns:a16="http://schemas.microsoft.com/office/drawing/2014/main" id="{C6DEBC86-0333-EE97-796C-C898BEA32205}"/>
                    </a:ext>
                  </a:extLst>
                </p14:cNvPr>
                <p14:cNvContentPartPr/>
                <p14:nvPr/>
              </p14:nvContentPartPr>
              <p14:xfrm>
                <a:off x="7701412" y="4555597"/>
                <a:ext cx="108360" cy="168480"/>
              </p14:xfrm>
            </p:contentPart>
          </mc:Choice>
          <mc:Fallback xmlns="">
            <p:pic>
              <p:nvPicPr>
                <p:cNvPr id="1108" name="Ink 1107">
                  <a:extLst>
                    <a:ext uri="{FF2B5EF4-FFF2-40B4-BE49-F238E27FC236}">
                      <a16:creationId xmlns:a16="http://schemas.microsoft.com/office/drawing/2014/main" id="{C6DEBC86-0333-EE97-796C-C898BEA32205}"/>
                    </a:ext>
                  </a:extLst>
                </p:cNvPr>
                <p:cNvPicPr/>
                <p:nvPr/>
              </p:nvPicPr>
              <p:blipFill>
                <a:blip r:embed="rId139"/>
                <a:stretch>
                  <a:fillRect/>
                </a:stretch>
              </p:blipFill>
              <p:spPr>
                <a:xfrm>
                  <a:off x="7692772" y="4546957"/>
                  <a:ext cx="126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09" name="Ink 1108">
                  <a:extLst>
                    <a:ext uri="{FF2B5EF4-FFF2-40B4-BE49-F238E27FC236}">
                      <a16:creationId xmlns:a16="http://schemas.microsoft.com/office/drawing/2014/main" id="{88DB22D7-28CE-FE88-666C-512B412AC8AC}"/>
                    </a:ext>
                  </a:extLst>
                </p14:cNvPr>
                <p14:cNvContentPartPr/>
                <p14:nvPr/>
              </p14:nvContentPartPr>
              <p14:xfrm>
                <a:off x="7904452" y="4576117"/>
                <a:ext cx="65880" cy="147960"/>
              </p14:xfrm>
            </p:contentPart>
          </mc:Choice>
          <mc:Fallback xmlns="">
            <p:pic>
              <p:nvPicPr>
                <p:cNvPr id="1109" name="Ink 1108">
                  <a:extLst>
                    <a:ext uri="{FF2B5EF4-FFF2-40B4-BE49-F238E27FC236}">
                      <a16:creationId xmlns:a16="http://schemas.microsoft.com/office/drawing/2014/main" id="{88DB22D7-28CE-FE88-666C-512B412AC8AC}"/>
                    </a:ext>
                  </a:extLst>
                </p:cNvPr>
                <p:cNvPicPr/>
                <p:nvPr/>
              </p:nvPicPr>
              <p:blipFill>
                <a:blip r:embed="rId141"/>
                <a:stretch>
                  <a:fillRect/>
                </a:stretch>
              </p:blipFill>
              <p:spPr>
                <a:xfrm>
                  <a:off x="7895452" y="4567117"/>
                  <a:ext cx="83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10" name="Ink 1109">
                  <a:extLst>
                    <a:ext uri="{FF2B5EF4-FFF2-40B4-BE49-F238E27FC236}">
                      <a16:creationId xmlns:a16="http://schemas.microsoft.com/office/drawing/2014/main" id="{3CFC3606-F641-C57C-C17C-3775CCAADAE0}"/>
                    </a:ext>
                  </a:extLst>
                </p14:cNvPr>
                <p14:cNvContentPartPr/>
                <p14:nvPr/>
              </p14:nvContentPartPr>
              <p14:xfrm>
                <a:off x="8051332" y="4524637"/>
                <a:ext cx="128160" cy="193320"/>
              </p14:xfrm>
            </p:contentPart>
          </mc:Choice>
          <mc:Fallback xmlns="">
            <p:pic>
              <p:nvPicPr>
                <p:cNvPr id="1110" name="Ink 1109">
                  <a:extLst>
                    <a:ext uri="{FF2B5EF4-FFF2-40B4-BE49-F238E27FC236}">
                      <a16:creationId xmlns:a16="http://schemas.microsoft.com/office/drawing/2014/main" id="{3CFC3606-F641-C57C-C17C-3775CCAADAE0}"/>
                    </a:ext>
                  </a:extLst>
                </p:cNvPr>
                <p:cNvPicPr/>
                <p:nvPr/>
              </p:nvPicPr>
              <p:blipFill>
                <a:blip r:embed="rId143"/>
                <a:stretch>
                  <a:fillRect/>
                </a:stretch>
              </p:blipFill>
              <p:spPr>
                <a:xfrm>
                  <a:off x="8042692" y="4515997"/>
                  <a:ext cx="145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12" name="Ink 1111">
                  <a:extLst>
                    <a:ext uri="{FF2B5EF4-FFF2-40B4-BE49-F238E27FC236}">
                      <a16:creationId xmlns:a16="http://schemas.microsoft.com/office/drawing/2014/main" id="{FCED1182-1E62-0CE9-9015-DA39B59A5ABB}"/>
                    </a:ext>
                  </a:extLst>
                </p14:cNvPr>
                <p14:cNvContentPartPr/>
                <p14:nvPr/>
              </p14:nvContentPartPr>
              <p14:xfrm>
                <a:off x="6645892" y="4374877"/>
                <a:ext cx="1695960" cy="418320"/>
              </p14:xfrm>
            </p:contentPart>
          </mc:Choice>
          <mc:Fallback xmlns="">
            <p:pic>
              <p:nvPicPr>
                <p:cNvPr id="1112" name="Ink 1111">
                  <a:extLst>
                    <a:ext uri="{FF2B5EF4-FFF2-40B4-BE49-F238E27FC236}">
                      <a16:creationId xmlns:a16="http://schemas.microsoft.com/office/drawing/2014/main" id="{FCED1182-1E62-0CE9-9015-DA39B59A5ABB}"/>
                    </a:ext>
                  </a:extLst>
                </p:cNvPr>
                <p:cNvPicPr/>
                <p:nvPr/>
              </p:nvPicPr>
              <p:blipFill>
                <a:blip r:embed="rId145"/>
                <a:stretch>
                  <a:fillRect/>
                </a:stretch>
              </p:blipFill>
              <p:spPr>
                <a:xfrm>
                  <a:off x="6636892" y="4365877"/>
                  <a:ext cx="171360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13" name="Ink 1112">
                  <a:extLst>
                    <a:ext uri="{FF2B5EF4-FFF2-40B4-BE49-F238E27FC236}">
                      <a16:creationId xmlns:a16="http://schemas.microsoft.com/office/drawing/2014/main" id="{C3771323-93DF-6275-59C9-D38B4FED2F61}"/>
                    </a:ext>
                  </a:extLst>
                </p14:cNvPr>
                <p14:cNvContentPartPr/>
                <p14:nvPr/>
              </p14:nvContentPartPr>
              <p14:xfrm>
                <a:off x="6833812" y="4878877"/>
                <a:ext cx="223200" cy="56880"/>
              </p14:xfrm>
            </p:contentPart>
          </mc:Choice>
          <mc:Fallback xmlns="">
            <p:pic>
              <p:nvPicPr>
                <p:cNvPr id="1113" name="Ink 1112">
                  <a:extLst>
                    <a:ext uri="{FF2B5EF4-FFF2-40B4-BE49-F238E27FC236}">
                      <a16:creationId xmlns:a16="http://schemas.microsoft.com/office/drawing/2014/main" id="{C3771323-93DF-6275-59C9-D38B4FED2F61}"/>
                    </a:ext>
                  </a:extLst>
                </p:cNvPr>
                <p:cNvPicPr/>
                <p:nvPr/>
              </p:nvPicPr>
              <p:blipFill>
                <a:blip r:embed="rId147"/>
                <a:stretch>
                  <a:fillRect/>
                </a:stretch>
              </p:blipFill>
              <p:spPr>
                <a:xfrm>
                  <a:off x="6825172" y="4869877"/>
                  <a:ext cx="240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14" name="Ink 1113">
                  <a:extLst>
                    <a:ext uri="{FF2B5EF4-FFF2-40B4-BE49-F238E27FC236}">
                      <a16:creationId xmlns:a16="http://schemas.microsoft.com/office/drawing/2014/main" id="{E0A1D519-D438-CD64-48F4-7618AE6E1272}"/>
                    </a:ext>
                  </a:extLst>
                </p14:cNvPr>
                <p14:cNvContentPartPr/>
                <p14:nvPr/>
              </p14:nvContentPartPr>
              <p14:xfrm>
                <a:off x="7198132" y="4864117"/>
                <a:ext cx="158760" cy="34200"/>
              </p14:xfrm>
            </p:contentPart>
          </mc:Choice>
          <mc:Fallback xmlns="">
            <p:pic>
              <p:nvPicPr>
                <p:cNvPr id="1114" name="Ink 1113">
                  <a:extLst>
                    <a:ext uri="{FF2B5EF4-FFF2-40B4-BE49-F238E27FC236}">
                      <a16:creationId xmlns:a16="http://schemas.microsoft.com/office/drawing/2014/main" id="{E0A1D519-D438-CD64-48F4-7618AE6E1272}"/>
                    </a:ext>
                  </a:extLst>
                </p:cNvPr>
                <p:cNvPicPr/>
                <p:nvPr/>
              </p:nvPicPr>
              <p:blipFill>
                <a:blip r:embed="rId149"/>
                <a:stretch>
                  <a:fillRect/>
                </a:stretch>
              </p:blipFill>
              <p:spPr>
                <a:xfrm>
                  <a:off x="7189492" y="4855477"/>
                  <a:ext cx="1764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15" name="Ink 1114">
                  <a:extLst>
                    <a:ext uri="{FF2B5EF4-FFF2-40B4-BE49-F238E27FC236}">
                      <a16:creationId xmlns:a16="http://schemas.microsoft.com/office/drawing/2014/main" id="{30C93727-02B2-81C0-D760-8F7DB7EB81B5}"/>
                    </a:ext>
                  </a:extLst>
                </p14:cNvPr>
                <p14:cNvContentPartPr/>
                <p14:nvPr/>
              </p14:nvContentPartPr>
              <p14:xfrm>
                <a:off x="7471372" y="4870237"/>
                <a:ext cx="199800" cy="54360"/>
              </p14:xfrm>
            </p:contentPart>
          </mc:Choice>
          <mc:Fallback xmlns="">
            <p:pic>
              <p:nvPicPr>
                <p:cNvPr id="1115" name="Ink 1114">
                  <a:extLst>
                    <a:ext uri="{FF2B5EF4-FFF2-40B4-BE49-F238E27FC236}">
                      <a16:creationId xmlns:a16="http://schemas.microsoft.com/office/drawing/2014/main" id="{30C93727-02B2-81C0-D760-8F7DB7EB81B5}"/>
                    </a:ext>
                  </a:extLst>
                </p:cNvPr>
                <p:cNvPicPr/>
                <p:nvPr/>
              </p:nvPicPr>
              <p:blipFill>
                <a:blip r:embed="rId151"/>
                <a:stretch>
                  <a:fillRect/>
                </a:stretch>
              </p:blipFill>
              <p:spPr>
                <a:xfrm>
                  <a:off x="7462732" y="4861237"/>
                  <a:ext cx="21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16" name="Ink 1115">
                  <a:extLst>
                    <a:ext uri="{FF2B5EF4-FFF2-40B4-BE49-F238E27FC236}">
                      <a16:creationId xmlns:a16="http://schemas.microsoft.com/office/drawing/2014/main" id="{DA9711D4-67D6-14B5-CDE5-88B59E087087}"/>
                    </a:ext>
                  </a:extLst>
                </p14:cNvPr>
                <p14:cNvContentPartPr/>
                <p14:nvPr/>
              </p14:nvContentPartPr>
              <p14:xfrm>
                <a:off x="7773772" y="4884637"/>
                <a:ext cx="127440" cy="47880"/>
              </p14:xfrm>
            </p:contentPart>
          </mc:Choice>
          <mc:Fallback xmlns="">
            <p:pic>
              <p:nvPicPr>
                <p:cNvPr id="1116" name="Ink 1115">
                  <a:extLst>
                    <a:ext uri="{FF2B5EF4-FFF2-40B4-BE49-F238E27FC236}">
                      <a16:creationId xmlns:a16="http://schemas.microsoft.com/office/drawing/2014/main" id="{DA9711D4-67D6-14B5-CDE5-88B59E087087}"/>
                    </a:ext>
                  </a:extLst>
                </p:cNvPr>
                <p:cNvPicPr/>
                <p:nvPr/>
              </p:nvPicPr>
              <p:blipFill>
                <a:blip r:embed="rId153"/>
                <a:stretch>
                  <a:fillRect/>
                </a:stretch>
              </p:blipFill>
              <p:spPr>
                <a:xfrm>
                  <a:off x="7764772" y="4875997"/>
                  <a:ext cx="1450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7" name="Ink 1116">
                  <a:extLst>
                    <a:ext uri="{FF2B5EF4-FFF2-40B4-BE49-F238E27FC236}">
                      <a16:creationId xmlns:a16="http://schemas.microsoft.com/office/drawing/2014/main" id="{8F5B8320-394D-6C85-BDFB-625E507386C7}"/>
                    </a:ext>
                  </a:extLst>
                </p14:cNvPr>
                <p14:cNvContentPartPr/>
                <p14:nvPr/>
              </p14:nvContentPartPr>
              <p14:xfrm>
                <a:off x="7959172" y="4896877"/>
                <a:ext cx="136080" cy="30240"/>
              </p14:xfrm>
            </p:contentPart>
          </mc:Choice>
          <mc:Fallback xmlns="">
            <p:pic>
              <p:nvPicPr>
                <p:cNvPr id="1117" name="Ink 1116">
                  <a:extLst>
                    <a:ext uri="{FF2B5EF4-FFF2-40B4-BE49-F238E27FC236}">
                      <a16:creationId xmlns:a16="http://schemas.microsoft.com/office/drawing/2014/main" id="{8F5B8320-394D-6C85-BDFB-625E507386C7}"/>
                    </a:ext>
                  </a:extLst>
                </p:cNvPr>
                <p:cNvPicPr/>
                <p:nvPr/>
              </p:nvPicPr>
              <p:blipFill>
                <a:blip r:embed="rId155"/>
                <a:stretch>
                  <a:fillRect/>
                </a:stretch>
              </p:blipFill>
              <p:spPr>
                <a:xfrm>
                  <a:off x="7950532" y="4888237"/>
                  <a:ext cx="153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8" name="Ink 1117">
                  <a:extLst>
                    <a:ext uri="{FF2B5EF4-FFF2-40B4-BE49-F238E27FC236}">
                      <a16:creationId xmlns:a16="http://schemas.microsoft.com/office/drawing/2014/main" id="{AE5B9DB4-B25B-D227-DF54-3042CBF5DDD0}"/>
                    </a:ext>
                  </a:extLst>
                </p14:cNvPr>
                <p14:cNvContentPartPr/>
                <p14:nvPr/>
              </p14:nvContentPartPr>
              <p14:xfrm>
                <a:off x="7229092" y="5019277"/>
                <a:ext cx="192600" cy="37440"/>
              </p14:xfrm>
            </p:contentPart>
          </mc:Choice>
          <mc:Fallback xmlns="">
            <p:pic>
              <p:nvPicPr>
                <p:cNvPr id="1118" name="Ink 1117">
                  <a:extLst>
                    <a:ext uri="{FF2B5EF4-FFF2-40B4-BE49-F238E27FC236}">
                      <a16:creationId xmlns:a16="http://schemas.microsoft.com/office/drawing/2014/main" id="{AE5B9DB4-B25B-D227-DF54-3042CBF5DDD0}"/>
                    </a:ext>
                  </a:extLst>
                </p:cNvPr>
                <p:cNvPicPr/>
                <p:nvPr/>
              </p:nvPicPr>
              <p:blipFill>
                <a:blip r:embed="rId157"/>
                <a:stretch>
                  <a:fillRect/>
                </a:stretch>
              </p:blipFill>
              <p:spPr>
                <a:xfrm>
                  <a:off x="7220092" y="5010277"/>
                  <a:ext cx="210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19" name="Ink 1118">
                  <a:extLst>
                    <a:ext uri="{FF2B5EF4-FFF2-40B4-BE49-F238E27FC236}">
                      <a16:creationId xmlns:a16="http://schemas.microsoft.com/office/drawing/2014/main" id="{1CB1074A-5111-C8F2-7A2A-E6344793052E}"/>
                    </a:ext>
                  </a:extLst>
                </p14:cNvPr>
                <p14:cNvContentPartPr/>
                <p14:nvPr/>
              </p14:nvContentPartPr>
              <p14:xfrm>
                <a:off x="7540132" y="5023597"/>
                <a:ext cx="126000" cy="30960"/>
              </p14:xfrm>
            </p:contentPart>
          </mc:Choice>
          <mc:Fallback xmlns="">
            <p:pic>
              <p:nvPicPr>
                <p:cNvPr id="1119" name="Ink 1118">
                  <a:extLst>
                    <a:ext uri="{FF2B5EF4-FFF2-40B4-BE49-F238E27FC236}">
                      <a16:creationId xmlns:a16="http://schemas.microsoft.com/office/drawing/2014/main" id="{1CB1074A-5111-C8F2-7A2A-E6344793052E}"/>
                    </a:ext>
                  </a:extLst>
                </p:cNvPr>
                <p:cNvPicPr/>
                <p:nvPr/>
              </p:nvPicPr>
              <p:blipFill>
                <a:blip r:embed="rId159"/>
                <a:stretch>
                  <a:fillRect/>
                </a:stretch>
              </p:blipFill>
              <p:spPr>
                <a:xfrm>
                  <a:off x="7531132" y="5014957"/>
                  <a:ext cx="143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0" name="Ink 1119">
                  <a:extLst>
                    <a:ext uri="{FF2B5EF4-FFF2-40B4-BE49-F238E27FC236}">
                      <a16:creationId xmlns:a16="http://schemas.microsoft.com/office/drawing/2014/main" id="{A424F77C-831B-6FD3-4E77-1345D1DD390D}"/>
                    </a:ext>
                  </a:extLst>
                </p14:cNvPr>
                <p14:cNvContentPartPr/>
                <p14:nvPr/>
              </p14:nvContentPartPr>
              <p14:xfrm>
                <a:off x="7800052" y="5023237"/>
                <a:ext cx="215640" cy="88560"/>
              </p14:xfrm>
            </p:contentPart>
          </mc:Choice>
          <mc:Fallback xmlns="">
            <p:pic>
              <p:nvPicPr>
                <p:cNvPr id="1120" name="Ink 1119">
                  <a:extLst>
                    <a:ext uri="{FF2B5EF4-FFF2-40B4-BE49-F238E27FC236}">
                      <a16:creationId xmlns:a16="http://schemas.microsoft.com/office/drawing/2014/main" id="{A424F77C-831B-6FD3-4E77-1345D1DD390D}"/>
                    </a:ext>
                  </a:extLst>
                </p:cNvPr>
                <p:cNvPicPr/>
                <p:nvPr/>
              </p:nvPicPr>
              <p:blipFill>
                <a:blip r:embed="rId161"/>
                <a:stretch>
                  <a:fillRect/>
                </a:stretch>
              </p:blipFill>
              <p:spPr>
                <a:xfrm>
                  <a:off x="7791052" y="5014597"/>
                  <a:ext cx="233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2" name="Ink 1121">
                  <a:extLst>
                    <a:ext uri="{FF2B5EF4-FFF2-40B4-BE49-F238E27FC236}">
                      <a16:creationId xmlns:a16="http://schemas.microsoft.com/office/drawing/2014/main" id="{36C96606-AA45-04E0-804B-7B4D13C5DF8D}"/>
                    </a:ext>
                  </a:extLst>
                </p14:cNvPr>
                <p14:cNvContentPartPr/>
                <p14:nvPr/>
              </p14:nvContentPartPr>
              <p14:xfrm>
                <a:off x="6799252" y="4786357"/>
                <a:ext cx="1325520" cy="369360"/>
              </p14:xfrm>
            </p:contentPart>
          </mc:Choice>
          <mc:Fallback xmlns="">
            <p:pic>
              <p:nvPicPr>
                <p:cNvPr id="1122" name="Ink 1121">
                  <a:extLst>
                    <a:ext uri="{FF2B5EF4-FFF2-40B4-BE49-F238E27FC236}">
                      <a16:creationId xmlns:a16="http://schemas.microsoft.com/office/drawing/2014/main" id="{36C96606-AA45-04E0-804B-7B4D13C5DF8D}"/>
                    </a:ext>
                  </a:extLst>
                </p:cNvPr>
                <p:cNvPicPr/>
                <p:nvPr/>
              </p:nvPicPr>
              <p:blipFill>
                <a:blip r:embed="rId163"/>
                <a:stretch>
                  <a:fillRect/>
                </a:stretch>
              </p:blipFill>
              <p:spPr>
                <a:xfrm>
                  <a:off x="6790252" y="4777717"/>
                  <a:ext cx="13431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3" name="Ink 1122">
                  <a:extLst>
                    <a:ext uri="{FF2B5EF4-FFF2-40B4-BE49-F238E27FC236}">
                      <a16:creationId xmlns:a16="http://schemas.microsoft.com/office/drawing/2014/main" id="{7D1D79F1-B40A-2A68-0925-725E25C6FE8C}"/>
                    </a:ext>
                  </a:extLst>
                </p14:cNvPr>
                <p14:cNvContentPartPr/>
                <p14:nvPr/>
              </p14:nvContentPartPr>
              <p14:xfrm>
                <a:off x="8057452" y="5001277"/>
                <a:ext cx="193680" cy="12600"/>
              </p14:xfrm>
            </p:contentPart>
          </mc:Choice>
          <mc:Fallback xmlns="">
            <p:pic>
              <p:nvPicPr>
                <p:cNvPr id="1123" name="Ink 1122">
                  <a:extLst>
                    <a:ext uri="{FF2B5EF4-FFF2-40B4-BE49-F238E27FC236}">
                      <a16:creationId xmlns:a16="http://schemas.microsoft.com/office/drawing/2014/main" id="{7D1D79F1-B40A-2A68-0925-725E25C6FE8C}"/>
                    </a:ext>
                  </a:extLst>
                </p:cNvPr>
                <p:cNvPicPr/>
                <p:nvPr/>
              </p:nvPicPr>
              <p:blipFill>
                <a:blip r:embed="rId165"/>
                <a:stretch>
                  <a:fillRect/>
                </a:stretch>
              </p:blipFill>
              <p:spPr>
                <a:xfrm>
                  <a:off x="8048452" y="4992277"/>
                  <a:ext cx="211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4" name="Ink 1123">
                  <a:extLst>
                    <a:ext uri="{FF2B5EF4-FFF2-40B4-BE49-F238E27FC236}">
                      <a16:creationId xmlns:a16="http://schemas.microsoft.com/office/drawing/2014/main" id="{5EFC5222-0CE3-FB7F-E7ED-392288971B47}"/>
                    </a:ext>
                  </a:extLst>
                </p14:cNvPr>
                <p14:cNvContentPartPr/>
                <p14:nvPr/>
              </p14:nvContentPartPr>
              <p14:xfrm>
                <a:off x="8363812" y="4903717"/>
                <a:ext cx="134640" cy="235440"/>
              </p14:xfrm>
            </p:contentPart>
          </mc:Choice>
          <mc:Fallback xmlns="">
            <p:pic>
              <p:nvPicPr>
                <p:cNvPr id="1124" name="Ink 1123">
                  <a:extLst>
                    <a:ext uri="{FF2B5EF4-FFF2-40B4-BE49-F238E27FC236}">
                      <a16:creationId xmlns:a16="http://schemas.microsoft.com/office/drawing/2014/main" id="{5EFC5222-0CE3-FB7F-E7ED-392288971B47}"/>
                    </a:ext>
                  </a:extLst>
                </p:cNvPr>
                <p:cNvPicPr/>
                <p:nvPr/>
              </p:nvPicPr>
              <p:blipFill>
                <a:blip r:embed="rId167"/>
                <a:stretch>
                  <a:fillRect/>
                </a:stretch>
              </p:blipFill>
              <p:spPr>
                <a:xfrm>
                  <a:off x="8354812" y="4894717"/>
                  <a:ext cx="152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25" name="Ink 1124">
                  <a:extLst>
                    <a:ext uri="{FF2B5EF4-FFF2-40B4-BE49-F238E27FC236}">
                      <a16:creationId xmlns:a16="http://schemas.microsoft.com/office/drawing/2014/main" id="{6D73677B-78EB-21FD-ECCB-36563B65222C}"/>
                    </a:ext>
                  </a:extLst>
                </p14:cNvPr>
                <p14:cNvContentPartPr/>
                <p14:nvPr/>
              </p14:nvContentPartPr>
              <p14:xfrm>
                <a:off x="8539492" y="4977877"/>
                <a:ext cx="301680" cy="135000"/>
              </p14:xfrm>
            </p:contentPart>
          </mc:Choice>
          <mc:Fallback xmlns="">
            <p:pic>
              <p:nvPicPr>
                <p:cNvPr id="1125" name="Ink 1124">
                  <a:extLst>
                    <a:ext uri="{FF2B5EF4-FFF2-40B4-BE49-F238E27FC236}">
                      <a16:creationId xmlns:a16="http://schemas.microsoft.com/office/drawing/2014/main" id="{6D73677B-78EB-21FD-ECCB-36563B65222C}"/>
                    </a:ext>
                  </a:extLst>
                </p:cNvPr>
                <p:cNvPicPr/>
                <p:nvPr/>
              </p:nvPicPr>
              <p:blipFill>
                <a:blip r:embed="rId169"/>
                <a:stretch>
                  <a:fillRect/>
                </a:stretch>
              </p:blipFill>
              <p:spPr>
                <a:xfrm>
                  <a:off x="8530852" y="4968877"/>
                  <a:ext cx="319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6" name="Ink 1125">
                  <a:extLst>
                    <a:ext uri="{FF2B5EF4-FFF2-40B4-BE49-F238E27FC236}">
                      <a16:creationId xmlns:a16="http://schemas.microsoft.com/office/drawing/2014/main" id="{4F17353F-D6DC-E8DC-4DBA-ACB3AE4A27C9}"/>
                    </a:ext>
                  </a:extLst>
                </p14:cNvPr>
                <p14:cNvContentPartPr/>
                <p14:nvPr/>
              </p14:nvContentPartPr>
              <p14:xfrm>
                <a:off x="8884732" y="4989757"/>
                <a:ext cx="100440" cy="145440"/>
              </p14:xfrm>
            </p:contentPart>
          </mc:Choice>
          <mc:Fallback xmlns="">
            <p:pic>
              <p:nvPicPr>
                <p:cNvPr id="1126" name="Ink 1125">
                  <a:extLst>
                    <a:ext uri="{FF2B5EF4-FFF2-40B4-BE49-F238E27FC236}">
                      <a16:creationId xmlns:a16="http://schemas.microsoft.com/office/drawing/2014/main" id="{4F17353F-D6DC-E8DC-4DBA-ACB3AE4A27C9}"/>
                    </a:ext>
                  </a:extLst>
                </p:cNvPr>
                <p:cNvPicPr/>
                <p:nvPr/>
              </p:nvPicPr>
              <p:blipFill>
                <a:blip r:embed="rId171"/>
                <a:stretch>
                  <a:fillRect/>
                </a:stretch>
              </p:blipFill>
              <p:spPr>
                <a:xfrm>
                  <a:off x="8875732" y="4981117"/>
                  <a:ext cx="118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8" name="Ink 1127">
                  <a:extLst>
                    <a:ext uri="{FF2B5EF4-FFF2-40B4-BE49-F238E27FC236}">
                      <a16:creationId xmlns:a16="http://schemas.microsoft.com/office/drawing/2014/main" id="{46688C9A-9329-BB77-E82A-5F04CF2995F2}"/>
                    </a:ext>
                  </a:extLst>
                </p14:cNvPr>
                <p14:cNvContentPartPr/>
                <p14:nvPr/>
              </p14:nvContentPartPr>
              <p14:xfrm>
                <a:off x="9521212" y="4819837"/>
                <a:ext cx="17640" cy="473760"/>
              </p14:xfrm>
            </p:contentPart>
          </mc:Choice>
          <mc:Fallback xmlns="">
            <p:pic>
              <p:nvPicPr>
                <p:cNvPr id="1128" name="Ink 1127">
                  <a:extLst>
                    <a:ext uri="{FF2B5EF4-FFF2-40B4-BE49-F238E27FC236}">
                      <a16:creationId xmlns:a16="http://schemas.microsoft.com/office/drawing/2014/main" id="{46688C9A-9329-BB77-E82A-5F04CF2995F2}"/>
                    </a:ext>
                  </a:extLst>
                </p:cNvPr>
                <p:cNvPicPr/>
                <p:nvPr/>
              </p:nvPicPr>
              <p:blipFill>
                <a:blip r:embed="rId173"/>
                <a:stretch>
                  <a:fillRect/>
                </a:stretch>
              </p:blipFill>
              <p:spPr>
                <a:xfrm>
                  <a:off x="9512572" y="4810837"/>
                  <a:ext cx="3528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9" name="Ink 1128">
                  <a:extLst>
                    <a:ext uri="{FF2B5EF4-FFF2-40B4-BE49-F238E27FC236}">
                      <a16:creationId xmlns:a16="http://schemas.microsoft.com/office/drawing/2014/main" id="{AE8D4BAA-57E6-A040-E7E3-DCF923CC5252}"/>
                    </a:ext>
                  </a:extLst>
                </p14:cNvPr>
                <p14:cNvContentPartPr/>
                <p14:nvPr/>
              </p14:nvContentPartPr>
              <p14:xfrm>
                <a:off x="9658012" y="4851517"/>
                <a:ext cx="26280" cy="471960"/>
              </p14:xfrm>
            </p:contentPart>
          </mc:Choice>
          <mc:Fallback xmlns="">
            <p:pic>
              <p:nvPicPr>
                <p:cNvPr id="1129" name="Ink 1128">
                  <a:extLst>
                    <a:ext uri="{FF2B5EF4-FFF2-40B4-BE49-F238E27FC236}">
                      <a16:creationId xmlns:a16="http://schemas.microsoft.com/office/drawing/2014/main" id="{AE8D4BAA-57E6-A040-E7E3-DCF923CC5252}"/>
                    </a:ext>
                  </a:extLst>
                </p:cNvPr>
                <p:cNvPicPr/>
                <p:nvPr/>
              </p:nvPicPr>
              <p:blipFill>
                <a:blip r:embed="rId175"/>
                <a:stretch>
                  <a:fillRect/>
                </a:stretch>
              </p:blipFill>
              <p:spPr>
                <a:xfrm>
                  <a:off x="9649372" y="4842517"/>
                  <a:ext cx="4392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0" name="Ink 1129">
                  <a:extLst>
                    <a:ext uri="{FF2B5EF4-FFF2-40B4-BE49-F238E27FC236}">
                      <a16:creationId xmlns:a16="http://schemas.microsoft.com/office/drawing/2014/main" id="{7B4FCAFA-2C43-3B14-B616-D7311B2EAC5A}"/>
                    </a:ext>
                  </a:extLst>
                </p14:cNvPr>
                <p14:cNvContentPartPr/>
                <p14:nvPr/>
              </p14:nvContentPartPr>
              <p14:xfrm>
                <a:off x="9540292" y="4949077"/>
                <a:ext cx="131760" cy="411840"/>
              </p14:xfrm>
            </p:contentPart>
          </mc:Choice>
          <mc:Fallback xmlns="">
            <p:pic>
              <p:nvPicPr>
                <p:cNvPr id="1130" name="Ink 1129">
                  <a:extLst>
                    <a:ext uri="{FF2B5EF4-FFF2-40B4-BE49-F238E27FC236}">
                      <a16:creationId xmlns:a16="http://schemas.microsoft.com/office/drawing/2014/main" id="{7B4FCAFA-2C43-3B14-B616-D7311B2EAC5A}"/>
                    </a:ext>
                  </a:extLst>
                </p:cNvPr>
                <p:cNvPicPr/>
                <p:nvPr/>
              </p:nvPicPr>
              <p:blipFill>
                <a:blip r:embed="rId177"/>
                <a:stretch>
                  <a:fillRect/>
                </a:stretch>
              </p:blipFill>
              <p:spPr>
                <a:xfrm>
                  <a:off x="9531652" y="4940437"/>
                  <a:ext cx="14940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2" name="Ink 1131">
                  <a:extLst>
                    <a:ext uri="{FF2B5EF4-FFF2-40B4-BE49-F238E27FC236}">
                      <a16:creationId xmlns:a16="http://schemas.microsoft.com/office/drawing/2014/main" id="{24AA642D-FE02-4164-0719-B6440C8AE7DB}"/>
                    </a:ext>
                  </a:extLst>
                </p14:cNvPr>
                <p14:cNvContentPartPr/>
                <p14:nvPr/>
              </p14:nvContentPartPr>
              <p14:xfrm>
                <a:off x="8917852" y="4657477"/>
                <a:ext cx="117360" cy="125640"/>
              </p14:xfrm>
            </p:contentPart>
          </mc:Choice>
          <mc:Fallback xmlns="">
            <p:pic>
              <p:nvPicPr>
                <p:cNvPr id="1132" name="Ink 1131">
                  <a:extLst>
                    <a:ext uri="{FF2B5EF4-FFF2-40B4-BE49-F238E27FC236}">
                      <a16:creationId xmlns:a16="http://schemas.microsoft.com/office/drawing/2014/main" id="{24AA642D-FE02-4164-0719-B6440C8AE7DB}"/>
                    </a:ext>
                  </a:extLst>
                </p:cNvPr>
                <p:cNvPicPr/>
                <p:nvPr/>
              </p:nvPicPr>
              <p:blipFill>
                <a:blip r:embed="rId179"/>
                <a:stretch>
                  <a:fillRect/>
                </a:stretch>
              </p:blipFill>
              <p:spPr>
                <a:xfrm>
                  <a:off x="8909212" y="4648837"/>
                  <a:ext cx="135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33" name="Ink 1132">
                  <a:extLst>
                    <a:ext uri="{FF2B5EF4-FFF2-40B4-BE49-F238E27FC236}">
                      <a16:creationId xmlns:a16="http://schemas.microsoft.com/office/drawing/2014/main" id="{C4D79831-5679-1176-0959-58C0937B5086}"/>
                    </a:ext>
                  </a:extLst>
                </p14:cNvPr>
                <p14:cNvContentPartPr/>
                <p14:nvPr/>
              </p14:nvContentPartPr>
              <p14:xfrm>
                <a:off x="9100732" y="4695637"/>
                <a:ext cx="104040" cy="86040"/>
              </p14:xfrm>
            </p:contentPart>
          </mc:Choice>
          <mc:Fallback xmlns="">
            <p:pic>
              <p:nvPicPr>
                <p:cNvPr id="1133" name="Ink 1132">
                  <a:extLst>
                    <a:ext uri="{FF2B5EF4-FFF2-40B4-BE49-F238E27FC236}">
                      <a16:creationId xmlns:a16="http://schemas.microsoft.com/office/drawing/2014/main" id="{C4D79831-5679-1176-0959-58C0937B5086}"/>
                    </a:ext>
                  </a:extLst>
                </p:cNvPr>
                <p:cNvPicPr/>
                <p:nvPr/>
              </p:nvPicPr>
              <p:blipFill>
                <a:blip r:embed="rId181"/>
                <a:stretch>
                  <a:fillRect/>
                </a:stretch>
              </p:blipFill>
              <p:spPr>
                <a:xfrm>
                  <a:off x="9091732" y="4686637"/>
                  <a:ext cx="121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4" name="Ink 1133">
                  <a:extLst>
                    <a:ext uri="{FF2B5EF4-FFF2-40B4-BE49-F238E27FC236}">
                      <a16:creationId xmlns:a16="http://schemas.microsoft.com/office/drawing/2014/main" id="{0FE542DC-1F38-A5F3-4B2A-4AD98E614A09}"/>
                    </a:ext>
                  </a:extLst>
                </p14:cNvPr>
                <p14:cNvContentPartPr/>
                <p14:nvPr/>
              </p14:nvContentPartPr>
              <p14:xfrm>
                <a:off x="8781772" y="4432117"/>
                <a:ext cx="614520" cy="359280"/>
              </p14:xfrm>
            </p:contentPart>
          </mc:Choice>
          <mc:Fallback xmlns="">
            <p:pic>
              <p:nvPicPr>
                <p:cNvPr id="1134" name="Ink 1133">
                  <a:extLst>
                    <a:ext uri="{FF2B5EF4-FFF2-40B4-BE49-F238E27FC236}">
                      <a16:creationId xmlns:a16="http://schemas.microsoft.com/office/drawing/2014/main" id="{0FE542DC-1F38-A5F3-4B2A-4AD98E614A09}"/>
                    </a:ext>
                  </a:extLst>
                </p:cNvPr>
                <p:cNvPicPr/>
                <p:nvPr/>
              </p:nvPicPr>
              <p:blipFill>
                <a:blip r:embed="rId183"/>
                <a:stretch>
                  <a:fillRect/>
                </a:stretch>
              </p:blipFill>
              <p:spPr>
                <a:xfrm>
                  <a:off x="8773132" y="4423117"/>
                  <a:ext cx="6321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5" name="Ink 1134">
                  <a:extLst>
                    <a:ext uri="{FF2B5EF4-FFF2-40B4-BE49-F238E27FC236}">
                      <a16:creationId xmlns:a16="http://schemas.microsoft.com/office/drawing/2014/main" id="{02FC5A4D-1760-ECCC-9508-EBF1210125A4}"/>
                    </a:ext>
                  </a:extLst>
                </p14:cNvPr>
                <p14:cNvContentPartPr/>
                <p14:nvPr/>
              </p14:nvContentPartPr>
              <p14:xfrm>
                <a:off x="9013612" y="4325197"/>
                <a:ext cx="53280" cy="136800"/>
              </p14:xfrm>
            </p:contentPart>
          </mc:Choice>
          <mc:Fallback xmlns="">
            <p:pic>
              <p:nvPicPr>
                <p:cNvPr id="1135" name="Ink 1134">
                  <a:extLst>
                    <a:ext uri="{FF2B5EF4-FFF2-40B4-BE49-F238E27FC236}">
                      <a16:creationId xmlns:a16="http://schemas.microsoft.com/office/drawing/2014/main" id="{02FC5A4D-1760-ECCC-9508-EBF1210125A4}"/>
                    </a:ext>
                  </a:extLst>
                </p:cNvPr>
                <p:cNvPicPr/>
                <p:nvPr/>
              </p:nvPicPr>
              <p:blipFill>
                <a:blip r:embed="rId185"/>
                <a:stretch>
                  <a:fillRect/>
                </a:stretch>
              </p:blipFill>
              <p:spPr>
                <a:xfrm>
                  <a:off x="9004612" y="4316197"/>
                  <a:ext cx="70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7" name="Ink 1136">
                  <a:extLst>
                    <a:ext uri="{FF2B5EF4-FFF2-40B4-BE49-F238E27FC236}">
                      <a16:creationId xmlns:a16="http://schemas.microsoft.com/office/drawing/2014/main" id="{53F4D6B5-BFA0-0406-F17B-1FDFFF7AF9FE}"/>
                    </a:ext>
                  </a:extLst>
                </p14:cNvPr>
                <p14:cNvContentPartPr/>
                <p14:nvPr/>
              </p14:nvContentPartPr>
              <p14:xfrm>
                <a:off x="8646772" y="4209997"/>
                <a:ext cx="974160" cy="803520"/>
              </p14:xfrm>
            </p:contentPart>
          </mc:Choice>
          <mc:Fallback xmlns="">
            <p:pic>
              <p:nvPicPr>
                <p:cNvPr id="1137" name="Ink 1136">
                  <a:extLst>
                    <a:ext uri="{FF2B5EF4-FFF2-40B4-BE49-F238E27FC236}">
                      <a16:creationId xmlns:a16="http://schemas.microsoft.com/office/drawing/2014/main" id="{53F4D6B5-BFA0-0406-F17B-1FDFFF7AF9FE}"/>
                    </a:ext>
                  </a:extLst>
                </p:cNvPr>
                <p:cNvPicPr/>
                <p:nvPr/>
              </p:nvPicPr>
              <p:blipFill>
                <a:blip r:embed="rId187"/>
                <a:stretch>
                  <a:fillRect/>
                </a:stretch>
              </p:blipFill>
              <p:spPr>
                <a:xfrm>
                  <a:off x="8638132" y="4200997"/>
                  <a:ext cx="991800" cy="821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8" name="Ink 1137">
                  <a:extLst>
                    <a:ext uri="{FF2B5EF4-FFF2-40B4-BE49-F238E27FC236}">
                      <a16:creationId xmlns:a16="http://schemas.microsoft.com/office/drawing/2014/main" id="{56F0A2F0-1624-2BEC-3C14-EC5E3BD67081}"/>
                    </a:ext>
                  </a:extLst>
                </p14:cNvPr>
                <p14:cNvContentPartPr/>
                <p14:nvPr/>
              </p14:nvContentPartPr>
              <p14:xfrm>
                <a:off x="9261652" y="4732717"/>
                <a:ext cx="849600" cy="706320"/>
              </p14:xfrm>
            </p:contentPart>
          </mc:Choice>
          <mc:Fallback xmlns="">
            <p:pic>
              <p:nvPicPr>
                <p:cNvPr id="1138" name="Ink 1137">
                  <a:extLst>
                    <a:ext uri="{FF2B5EF4-FFF2-40B4-BE49-F238E27FC236}">
                      <a16:creationId xmlns:a16="http://schemas.microsoft.com/office/drawing/2014/main" id="{56F0A2F0-1624-2BEC-3C14-EC5E3BD67081}"/>
                    </a:ext>
                  </a:extLst>
                </p:cNvPr>
                <p:cNvPicPr/>
                <p:nvPr/>
              </p:nvPicPr>
              <p:blipFill>
                <a:blip r:embed="rId189"/>
                <a:stretch>
                  <a:fillRect/>
                </a:stretch>
              </p:blipFill>
              <p:spPr>
                <a:xfrm>
                  <a:off x="9252652" y="4724077"/>
                  <a:ext cx="86724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0" name="Ink 1139">
                  <a:extLst>
                    <a:ext uri="{FF2B5EF4-FFF2-40B4-BE49-F238E27FC236}">
                      <a16:creationId xmlns:a16="http://schemas.microsoft.com/office/drawing/2014/main" id="{C1D9FBA0-3F41-92CA-821B-7C2447E47DE9}"/>
                    </a:ext>
                  </a:extLst>
                </p14:cNvPr>
                <p14:cNvContentPartPr/>
                <p14:nvPr/>
              </p14:nvContentPartPr>
              <p14:xfrm>
                <a:off x="7125412" y="5806237"/>
                <a:ext cx="124560" cy="155520"/>
              </p14:xfrm>
            </p:contentPart>
          </mc:Choice>
          <mc:Fallback xmlns="">
            <p:pic>
              <p:nvPicPr>
                <p:cNvPr id="1140" name="Ink 1139">
                  <a:extLst>
                    <a:ext uri="{FF2B5EF4-FFF2-40B4-BE49-F238E27FC236}">
                      <a16:creationId xmlns:a16="http://schemas.microsoft.com/office/drawing/2014/main" id="{C1D9FBA0-3F41-92CA-821B-7C2447E47DE9}"/>
                    </a:ext>
                  </a:extLst>
                </p:cNvPr>
                <p:cNvPicPr/>
                <p:nvPr/>
              </p:nvPicPr>
              <p:blipFill>
                <a:blip r:embed="rId191"/>
                <a:stretch>
                  <a:fillRect/>
                </a:stretch>
              </p:blipFill>
              <p:spPr>
                <a:xfrm>
                  <a:off x="7116772" y="5797237"/>
                  <a:ext cx="142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1" name="Ink 1140">
                  <a:extLst>
                    <a:ext uri="{FF2B5EF4-FFF2-40B4-BE49-F238E27FC236}">
                      <a16:creationId xmlns:a16="http://schemas.microsoft.com/office/drawing/2014/main" id="{9777EC25-B085-882D-3845-4689CF116631}"/>
                    </a:ext>
                  </a:extLst>
                </p14:cNvPr>
                <p14:cNvContentPartPr/>
                <p14:nvPr/>
              </p14:nvContentPartPr>
              <p14:xfrm>
                <a:off x="7274452" y="5773837"/>
                <a:ext cx="38880" cy="204480"/>
              </p14:xfrm>
            </p:contentPart>
          </mc:Choice>
          <mc:Fallback xmlns="">
            <p:pic>
              <p:nvPicPr>
                <p:cNvPr id="1141" name="Ink 1140">
                  <a:extLst>
                    <a:ext uri="{FF2B5EF4-FFF2-40B4-BE49-F238E27FC236}">
                      <a16:creationId xmlns:a16="http://schemas.microsoft.com/office/drawing/2014/main" id="{9777EC25-B085-882D-3845-4689CF116631}"/>
                    </a:ext>
                  </a:extLst>
                </p:cNvPr>
                <p:cNvPicPr/>
                <p:nvPr/>
              </p:nvPicPr>
              <p:blipFill>
                <a:blip r:embed="rId193"/>
                <a:stretch>
                  <a:fillRect/>
                </a:stretch>
              </p:blipFill>
              <p:spPr>
                <a:xfrm>
                  <a:off x="7265812" y="5765197"/>
                  <a:ext cx="56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2" name="Ink 1141">
                  <a:extLst>
                    <a:ext uri="{FF2B5EF4-FFF2-40B4-BE49-F238E27FC236}">
                      <a16:creationId xmlns:a16="http://schemas.microsoft.com/office/drawing/2014/main" id="{BE37755E-A3D5-966B-106D-EB715D466CBC}"/>
                    </a:ext>
                  </a:extLst>
                </p14:cNvPr>
                <p14:cNvContentPartPr/>
                <p14:nvPr/>
              </p14:nvContentPartPr>
              <p14:xfrm>
                <a:off x="7365532" y="5768797"/>
                <a:ext cx="88560" cy="177120"/>
              </p14:xfrm>
            </p:contentPart>
          </mc:Choice>
          <mc:Fallback xmlns="">
            <p:pic>
              <p:nvPicPr>
                <p:cNvPr id="1142" name="Ink 1141">
                  <a:extLst>
                    <a:ext uri="{FF2B5EF4-FFF2-40B4-BE49-F238E27FC236}">
                      <a16:creationId xmlns:a16="http://schemas.microsoft.com/office/drawing/2014/main" id="{BE37755E-A3D5-966B-106D-EB715D466CBC}"/>
                    </a:ext>
                  </a:extLst>
                </p:cNvPr>
                <p:cNvPicPr/>
                <p:nvPr/>
              </p:nvPicPr>
              <p:blipFill>
                <a:blip r:embed="rId195"/>
                <a:stretch>
                  <a:fillRect/>
                </a:stretch>
              </p:blipFill>
              <p:spPr>
                <a:xfrm>
                  <a:off x="7356892" y="5759797"/>
                  <a:ext cx="106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3" name="Ink 1142">
                  <a:extLst>
                    <a:ext uri="{FF2B5EF4-FFF2-40B4-BE49-F238E27FC236}">
                      <a16:creationId xmlns:a16="http://schemas.microsoft.com/office/drawing/2014/main" id="{717506EC-01F1-1E12-1A78-A17B71B41668}"/>
                    </a:ext>
                  </a:extLst>
                </p14:cNvPr>
                <p14:cNvContentPartPr/>
                <p14:nvPr/>
              </p14:nvContentPartPr>
              <p14:xfrm>
                <a:off x="7594852" y="5888317"/>
                <a:ext cx="86040" cy="21600"/>
              </p14:xfrm>
            </p:contentPart>
          </mc:Choice>
          <mc:Fallback xmlns="">
            <p:pic>
              <p:nvPicPr>
                <p:cNvPr id="1143" name="Ink 1142">
                  <a:extLst>
                    <a:ext uri="{FF2B5EF4-FFF2-40B4-BE49-F238E27FC236}">
                      <a16:creationId xmlns:a16="http://schemas.microsoft.com/office/drawing/2014/main" id="{717506EC-01F1-1E12-1A78-A17B71B41668}"/>
                    </a:ext>
                  </a:extLst>
                </p:cNvPr>
                <p:cNvPicPr/>
                <p:nvPr/>
              </p:nvPicPr>
              <p:blipFill>
                <a:blip r:embed="rId197"/>
                <a:stretch>
                  <a:fillRect/>
                </a:stretch>
              </p:blipFill>
              <p:spPr>
                <a:xfrm>
                  <a:off x="7585852" y="5879677"/>
                  <a:ext cx="103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5" name="Ink 1144">
                  <a:extLst>
                    <a:ext uri="{FF2B5EF4-FFF2-40B4-BE49-F238E27FC236}">
                      <a16:creationId xmlns:a16="http://schemas.microsoft.com/office/drawing/2014/main" id="{1FC77CE6-2866-DB10-62FF-DECE5F3A402D}"/>
                    </a:ext>
                  </a:extLst>
                </p14:cNvPr>
                <p14:cNvContentPartPr/>
                <p14:nvPr/>
              </p14:nvContentPartPr>
              <p14:xfrm>
                <a:off x="7609612" y="5848357"/>
                <a:ext cx="13680" cy="133560"/>
              </p14:xfrm>
            </p:contentPart>
          </mc:Choice>
          <mc:Fallback xmlns="">
            <p:pic>
              <p:nvPicPr>
                <p:cNvPr id="1145" name="Ink 1144">
                  <a:extLst>
                    <a:ext uri="{FF2B5EF4-FFF2-40B4-BE49-F238E27FC236}">
                      <a16:creationId xmlns:a16="http://schemas.microsoft.com/office/drawing/2014/main" id="{1FC77CE6-2866-DB10-62FF-DECE5F3A402D}"/>
                    </a:ext>
                  </a:extLst>
                </p:cNvPr>
                <p:cNvPicPr/>
                <p:nvPr/>
              </p:nvPicPr>
              <p:blipFill>
                <a:blip r:embed="rId199"/>
                <a:stretch>
                  <a:fillRect/>
                </a:stretch>
              </p:blipFill>
              <p:spPr>
                <a:xfrm>
                  <a:off x="7600972" y="5839357"/>
                  <a:ext cx="3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46" name="Ink 1145">
                  <a:extLst>
                    <a:ext uri="{FF2B5EF4-FFF2-40B4-BE49-F238E27FC236}">
                      <a16:creationId xmlns:a16="http://schemas.microsoft.com/office/drawing/2014/main" id="{50A8C337-9A3B-A3C8-9031-D8E1C345D3BC}"/>
                    </a:ext>
                  </a:extLst>
                </p14:cNvPr>
                <p14:cNvContentPartPr/>
                <p14:nvPr/>
              </p14:nvContentPartPr>
              <p14:xfrm>
                <a:off x="7769452" y="5848357"/>
                <a:ext cx="42840" cy="98280"/>
              </p14:xfrm>
            </p:contentPart>
          </mc:Choice>
          <mc:Fallback xmlns="">
            <p:pic>
              <p:nvPicPr>
                <p:cNvPr id="1146" name="Ink 1145">
                  <a:extLst>
                    <a:ext uri="{FF2B5EF4-FFF2-40B4-BE49-F238E27FC236}">
                      <a16:creationId xmlns:a16="http://schemas.microsoft.com/office/drawing/2014/main" id="{50A8C337-9A3B-A3C8-9031-D8E1C345D3BC}"/>
                    </a:ext>
                  </a:extLst>
                </p:cNvPr>
                <p:cNvPicPr/>
                <p:nvPr/>
              </p:nvPicPr>
              <p:blipFill>
                <a:blip r:embed="rId201"/>
                <a:stretch>
                  <a:fillRect/>
                </a:stretch>
              </p:blipFill>
              <p:spPr>
                <a:xfrm>
                  <a:off x="7760812" y="5839357"/>
                  <a:ext cx="60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48" name="Ink 1147">
                  <a:extLst>
                    <a:ext uri="{FF2B5EF4-FFF2-40B4-BE49-F238E27FC236}">
                      <a16:creationId xmlns:a16="http://schemas.microsoft.com/office/drawing/2014/main" id="{BA90A0F0-8D7B-D677-422A-72FFCCFE4AC7}"/>
                    </a:ext>
                  </a:extLst>
                </p14:cNvPr>
                <p14:cNvContentPartPr/>
                <p14:nvPr/>
              </p14:nvContentPartPr>
              <p14:xfrm>
                <a:off x="7793572" y="5820277"/>
                <a:ext cx="123840" cy="131400"/>
              </p14:xfrm>
            </p:contentPart>
          </mc:Choice>
          <mc:Fallback xmlns="">
            <p:pic>
              <p:nvPicPr>
                <p:cNvPr id="1148" name="Ink 1147">
                  <a:extLst>
                    <a:ext uri="{FF2B5EF4-FFF2-40B4-BE49-F238E27FC236}">
                      <a16:creationId xmlns:a16="http://schemas.microsoft.com/office/drawing/2014/main" id="{BA90A0F0-8D7B-D677-422A-72FFCCFE4AC7}"/>
                    </a:ext>
                  </a:extLst>
                </p:cNvPr>
                <p:cNvPicPr/>
                <p:nvPr/>
              </p:nvPicPr>
              <p:blipFill>
                <a:blip r:embed="rId203"/>
                <a:stretch>
                  <a:fillRect/>
                </a:stretch>
              </p:blipFill>
              <p:spPr>
                <a:xfrm>
                  <a:off x="7784572" y="5811637"/>
                  <a:ext cx="141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9" name="Ink 1148">
                  <a:extLst>
                    <a:ext uri="{FF2B5EF4-FFF2-40B4-BE49-F238E27FC236}">
                      <a16:creationId xmlns:a16="http://schemas.microsoft.com/office/drawing/2014/main" id="{74959817-5A99-A2F8-0260-0DAA650FF7AB}"/>
                    </a:ext>
                  </a:extLst>
                </p14:cNvPr>
                <p14:cNvContentPartPr/>
                <p14:nvPr/>
              </p14:nvContentPartPr>
              <p14:xfrm>
                <a:off x="7940812" y="5835757"/>
                <a:ext cx="281160" cy="123480"/>
              </p14:xfrm>
            </p:contentPart>
          </mc:Choice>
          <mc:Fallback xmlns="">
            <p:pic>
              <p:nvPicPr>
                <p:cNvPr id="1149" name="Ink 1148">
                  <a:extLst>
                    <a:ext uri="{FF2B5EF4-FFF2-40B4-BE49-F238E27FC236}">
                      <a16:creationId xmlns:a16="http://schemas.microsoft.com/office/drawing/2014/main" id="{74959817-5A99-A2F8-0260-0DAA650FF7AB}"/>
                    </a:ext>
                  </a:extLst>
                </p:cNvPr>
                <p:cNvPicPr/>
                <p:nvPr/>
              </p:nvPicPr>
              <p:blipFill>
                <a:blip r:embed="rId205"/>
                <a:stretch>
                  <a:fillRect/>
                </a:stretch>
              </p:blipFill>
              <p:spPr>
                <a:xfrm>
                  <a:off x="7932172" y="5826757"/>
                  <a:ext cx="2988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50" name="Ink 1149">
                  <a:extLst>
                    <a:ext uri="{FF2B5EF4-FFF2-40B4-BE49-F238E27FC236}">
                      <a16:creationId xmlns:a16="http://schemas.microsoft.com/office/drawing/2014/main" id="{D5E3B982-6295-7A6A-463C-471D1C9ECAA0}"/>
                    </a:ext>
                  </a:extLst>
                </p14:cNvPr>
                <p14:cNvContentPartPr/>
                <p14:nvPr/>
              </p14:nvContentPartPr>
              <p14:xfrm>
                <a:off x="7001572" y="6046717"/>
                <a:ext cx="1635480" cy="70920"/>
              </p14:xfrm>
            </p:contentPart>
          </mc:Choice>
          <mc:Fallback xmlns="">
            <p:pic>
              <p:nvPicPr>
                <p:cNvPr id="1150" name="Ink 1149">
                  <a:extLst>
                    <a:ext uri="{FF2B5EF4-FFF2-40B4-BE49-F238E27FC236}">
                      <a16:creationId xmlns:a16="http://schemas.microsoft.com/office/drawing/2014/main" id="{D5E3B982-6295-7A6A-463C-471D1C9ECAA0}"/>
                    </a:ext>
                  </a:extLst>
                </p:cNvPr>
                <p:cNvPicPr/>
                <p:nvPr/>
              </p:nvPicPr>
              <p:blipFill>
                <a:blip r:embed="rId207"/>
                <a:stretch>
                  <a:fillRect/>
                </a:stretch>
              </p:blipFill>
              <p:spPr>
                <a:xfrm>
                  <a:off x="6992932" y="6037717"/>
                  <a:ext cx="16531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0" name="Ink 1169">
                  <a:extLst>
                    <a:ext uri="{FF2B5EF4-FFF2-40B4-BE49-F238E27FC236}">
                      <a16:creationId xmlns:a16="http://schemas.microsoft.com/office/drawing/2014/main" id="{1C130B3C-0C17-779C-EE33-098734110FDF}"/>
                    </a:ext>
                  </a:extLst>
                </p14:cNvPr>
                <p14:cNvContentPartPr/>
                <p14:nvPr/>
              </p14:nvContentPartPr>
              <p14:xfrm>
                <a:off x="5808892" y="6148597"/>
                <a:ext cx="138600" cy="164520"/>
              </p14:xfrm>
            </p:contentPart>
          </mc:Choice>
          <mc:Fallback xmlns="">
            <p:pic>
              <p:nvPicPr>
                <p:cNvPr id="1170" name="Ink 1169">
                  <a:extLst>
                    <a:ext uri="{FF2B5EF4-FFF2-40B4-BE49-F238E27FC236}">
                      <a16:creationId xmlns:a16="http://schemas.microsoft.com/office/drawing/2014/main" id="{1C130B3C-0C17-779C-EE33-098734110FDF}"/>
                    </a:ext>
                  </a:extLst>
                </p:cNvPr>
                <p:cNvPicPr/>
                <p:nvPr/>
              </p:nvPicPr>
              <p:blipFill>
                <a:blip r:embed="rId209"/>
                <a:stretch>
                  <a:fillRect/>
                </a:stretch>
              </p:blipFill>
              <p:spPr>
                <a:xfrm>
                  <a:off x="5800252" y="6139957"/>
                  <a:ext cx="156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1" name="Ink 1170">
                  <a:extLst>
                    <a:ext uri="{FF2B5EF4-FFF2-40B4-BE49-F238E27FC236}">
                      <a16:creationId xmlns:a16="http://schemas.microsoft.com/office/drawing/2014/main" id="{3E38F44B-0854-495C-7A86-137523DFC943}"/>
                    </a:ext>
                  </a:extLst>
                </p14:cNvPr>
                <p14:cNvContentPartPr/>
                <p14:nvPr/>
              </p14:nvContentPartPr>
              <p14:xfrm>
                <a:off x="5977012" y="6148957"/>
                <a:ext cx="21240" cy="165240"/>
              </p14:xfrm>
            </p:contentPart>
          </mc:Choice>
          <mc:Fallback xmlns="">
            <p:pic>
              <p:nvPicPr>
                <p:cNvPr id="1171" name="Ink 1170">
                  <a:extLst>
                    <a:ext uri="{FF2B5EF4-FFF2-40B4-BE49-F238E27FC236}">
                      <a16:creationId xmlns:a16="http://schemas.microsoft.com/office/drawing/2014/main" id="{3E38F44B-0854-495C-7A86-137523DFC943}"/>
                    </a:ext>
                  </a:extLst>
                </p:cNvPr>
                <p:cNvPicPr/>
                <p:nvPr/>
              </p:nvPicPr>
              <p:blipFill>
                <a:blip r:embed="rId211"/>
                <a:stretch>
                  <a:fillRect/>
                </a:stretch>
              </p:blipFill>
              <p:spPr>
                <a:xfrm>
                  <a:off x="5968372" y="6139957"/>
                  <a:ext cx="38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72" name="Ink 1171">
                  <a:extLst>
                    <a:ext uri="{FF2B5EF4-FFF2-40B4-BE49-F238E27FC236}">
                      <a16:creationId xmlns:a16="http://schemas.microsoft.com/office/drawing/2014/main" id="{B010E06A-165C-4F9B-5402-FC145D44E6D8}"/>
                    </a:ext>
                  </a:extLst>
                </p14:cNvPr>
                <p14:cNvContentPartPr/>
                <p14:nvPr/>
              </p14:nvContentPartPr>
              <p14:xfrm>
                <a:off x="6087172" y="6164797"/>
                <a:ext cx="127800" cy="101160"/>
              </p14:xfrm>
            </p:contentPart>
          </mc:Choice>
          <mc:Fallback xmlns="">
            <p:pic>
              <p:nvPicPr>
                <p:cNvPr id="1172" name="Ink 1171">
                  <a:extLst>
                    <a:ext uri="{FF2B5EF4-FFF2-40B4-BE49-F238E27FC236}">
                      <a16:creationId xmlns:a16="http://schemas.microsoft.com/office/drawing/2014/main" id="{B010E06A-165C-4F9B-5402-FC145D44E6D8}"/>
                    </a:ext>
                  </a:extLst>
                </p:cNvPr>
                <p:cNvPicPr/>
                <p:nvPr/>
              </p:nvPicPr>
              <p:blipFill>
                <a:blip r:embed="rId213"/>
                <a:stretch>
                  <a:fillRect/>
                </a:stretch>
              </p:blipFill>
              <p:spPr>
                <a:xfrm>
                  <a:off x="6078172" y="6155797"/>
                  <a:ext cx="145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73" name="Ink 1172">
                  <a:extLst>
                    <a:ext uri="{FF2B5EF4-FFF2-40B4-BE49-F238E27FC236}">
                      <a16:creationId xmlns:a16="http://schemas.microsoft.com/office/drawing/2014/main" id="{53048D99-9AC6-90C9-9BDB-7634E99AC05D}"/>
                    </a:ext>
                  </a:extLst>
                </p14:cNvPr>
                <p14:cNvContentPartPr/>
                <p14:nvPr/>
              </p14:nvContentPartPr>
              <p14:xfrm>
                <a:off x="6240892" y="6141397"/>
                <a:ext cx="19080" cy="102240"/>
              </p14:xfrm>
            </p:contentPart>
          </mc:Choice>
          <mc:Fallback xmlns="">
            <p:pic>
              <p:nvPicPr>
                <p:cNvPr id="1173" name="Ink 1172">
                  <a:extLst>
                    <a:ext uri="{FF2B5EF4-FFF2-40B4-BE49-F238E27FC236}">
                      <a16:creationId xmlns:a16="http://schemas.microsoft.com/office/drawing/2014/main" id="{53048D99-9AC6-90C9-9BDB-7634E99AC05D}"/>
                    </a:ext>
                  </a:extLst>
                </p:cNvPr>
                <p:cNvPicPr/>
                <p:nvPr/>
              </p:nvPicPr>
              <p:blipFill>
                <a:blip r:embed="rId215"/>
                <a:stretch>
                  <a:fillRect/>
                </a:stretch>
              </p:blipFill>
              <p:spPr>
                <a:xfrm>
                  <a:off x="6232252" y="6132757"/>
                  <a:ext cx="36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74" name="Ink 1173">
                  <a:extLst>
                    <a:ext uri="{FF2B5EF4-FFF2-40B4-BE49-F238E27FC236}">
                      <a16:creationId xmlns:a16="http://schemas.microsoft.com/office/drawing/2014/main" id="{08B08684-ED31-8081-8816-842F553982D0}"/>
                    </a:ext>
                  </a:extLst>
                </p14:cNvPr>
                <p14:cNvContentPartPr/>
                <p14:nvPr/>
              </p14:nvContentPartPr>
              <p14:xfrm>
                <a:off x="6246292" y="6094597"/>
                <a:ext cx="129960" cy="119160"/>
              </p14:xfrm>
            </p:contentPart>
          </mc:Choice>
          <mc:Fallback xmlns="">
            <p:pic>
              <p:nvPicPr>
                <p:cNvPr id="1174" name="Ink 1173">
                  <a:extLst>
                    <a:ext uri="{FF2B5EF4-FFF2-40B4-BE49-F238E27FC236}">
                      <a16:creationId xmlns:a16="http://schemas.microsoft.com/office/drawing/2014/main" id="{08B08684-ED31-8081-8816-842F553982D0}"/>
                    </a:ext>
                  </a:extLst>
                </p:cNvPr>
                <p:cNvPicPr/>
                <p:nvPr/>
              </p:nvPicPr>
              <p:blipFill>
                <a:blip r:embed="rId217"/>
                <a:stretch>
                  <a:fillRect/>
                </a:stretch>
              </p:blipFill>
              <p:spPr>
                <a:xfrm>
                  <a:off x="6237652" y="6085597"/>
                  <a:ext cx="147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75" name="Ink 1174">
                  <a:extLst>
                    <a:ext uri="{FF2B5EF4-FFF2-40B4-BE49-F238E27FC236}">
                      <a16:creationId xmlns:a16="http://schemas.microsoft.com/office/drawing/2014/main" id="{6FA74BF0-4B7C-037A-9DD7-9E5A7805BF33}"/>
                    </a:ext>
                  </a:extLst>
                </p14:cNvPr>
                <p14:cNvContentPartPr/>
                <p14:nvPr/>
              </p14:nvContentPartPr>
              <p14:xfrm>
                <a:off x="6418732" y="6056437"/>
                <a:ext cx="86040" cy="131400"/>
              </p14:xfrm>
            </p:contentPart>
          </mc:Choice>
          <mc:Fallback xmlns="">
            <p:pic>
              <p:nvPicPr>
                <p:cNvPr id="1175" name="Ink 1174">
                  <a:extLst>
                    <a:ext uri="{FF2B5EF4-FFF2-40B4-BE49-F238E27FC236}">
                      <a16:creationId xmlns:a16="http://schemas.microsoft.com/office/drawing/2014/main" id="{6FA74BF0-4B7C-037A-9DD7-9E5A7805BF33}"/>
                    </a:ext>
                  </a:extLst>
                </p:cNvPr>
                <p:cNvPicPr/>
                <p:nvPr/>
              </p:nvPicPr>
              <p:blipFill>
                <a:blip r:embed="rId219"/>
                <a:stretch>
                  <a:fillRect/>
                </a:stretch>
              </p:blipFill>
              <p:spPr>
                <a:xfrm>
                  <a:off x="6409732" y="6047797"/>
                  <a:ext cx="103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76" name="Ink 1175">
                  <a:extLst>
                    <a:ext uri="{FF2B5EF4-FFF2-40B4-BE49-F238E27FC236}">
                      <a16:creationId xmlns:a16="http://schemas.microsoft.com/office/drawing/2014/main" id="{C1459811-B3C7-27D2-1B20-326660C2BF55}"/>
                    </a:ext>
                  </a:extLst>
                </p14:cNvPr>
                <p14:cNvContentPartPr/>
                <p14:nvPr/>
              </p14:nvContentPartPr>
              <p14:xfrm>
                <a:off x="6425212" y="6123037"/>
                <a:ext cx="35280" cy="20160"/>
              </p14:xfrm>
            </p:contentPart>
          </mc:Choice>
          <mc:Fallback xmlns="">
            <p:pic>
              <p:nvPicPr>
                <p:cNvPr id="1176" name="Ink 1175">
                  <a:extLst>
                    <a:ext uri="{FF2B5EF4-FFF2-40B4-BE49-F238E27FC236}">
                      <a16:creationId xmlns:a16="http://schemas.microsoft.com/office/drawing/2014/main" id="{C1459811-B3C7-27D2-1B20-326660C2BF55}"/>
                    </a:ext>
                  </a:extLst>
                </p:cNvPr>
                <p:cNvPicPr/>
                <p:nvPr/>
              </p:nvPicPr>
              <p:blipFill>
                <a:blip r:embed="rId221"/>
                <a:stretch>
                  <a:fillRect/>
                </a:stretch>
              </p:blipFill>
              <p:spPr>
                <a:xfrm>
                  <a:off x="6416572" y="6114397"/>
                  <a:ext cx="52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77" name="Ink 1176">
                  <a:extLst>
                    <a:ext uri="{FF2B5EF4-FFF2-40B4-BE49-F238E27FC236}">
                      <a16:creationId xmlns:a16="http://schemas.microsoft.com/office/drawing/2014/main" id="{BD6C6FF2-696B-5383-1BDA-984D4A4894D6}"/>
                    </a:ext>
                  </a:extLst>
                </p14:cNvPr>
                <p14:cNvContentPartPr/>
                <p14:nvPr/>
              </p14:nvContentPartPr>
              <p14:xfrm>
                <a:off x="6547612" y="6033037"/>
                <a:ext cx="106200" cy="117360"/>
              </p14:xfrm>
            </p:contentPart>
          </mc:Choice>
          <mc:Fallback xmlns="">
            <p:pic>
              <p:nvPicPr>
                <p:cNvPr id="1177" name="Ink 1176">
                  <a:extLst>
                    <a:ext uri="{FF2B5EF4-FFF2-40B4-BE49-F238E27FC236}">
                      <a16:creationId xmlns:a16="http://schemas.microsoft.com/office/drawing/2014/main" id="{BD6C6FF2-696B-5383-1BDA-984D4A4894D6}"/>
                    </a:ext>
                  </a:extLst>
                </p:cNvPr>
                <p:cNvPicPr/>
                <p:nvPr/>
              </p:nvPicPr>
              <p:blipFill>
                <a:blip r:embed="rId223"/>
                <a:stretch>
                  <a:fillRect/>
                </a:stretch>
              </p:blipFill>
              <p:spPr>
                <a:xfrm>
                  <a:off x="6538972" y="6024397"/>
                  <a:ext cx="123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78" name="Ink 1177">
                  <a:extLst>
                    <a:ext uri="{FF2B5EF4-FFF2-40B4-BE49-F238E27FC236}">
                      <a16:creationId xmlns:a16="http://schemas.microsoft.com/office/drawing/2014/main" id="{0929B4CB-EED5-62B7-2EFC-B3D2ECCC0946}"/>
                    </a:ext>
                  </a:extLst>
                </p14:cNvPr>
                <p14:cNvContentPartPr/>
                <p14:nvPr/>
              </p14:nvContentPartPr>
              <p14:xfrm>
                <a:off x="6694492" y="6002797"/>
                <a:ext cx="69120" cy="161280"/>
              </p14:xfrm>
            </p:contentPart>
          </mc:Choice>
          <mc:Fallback xmlns="">
            <p:pic>
              <p:nvPicPr>
                <p:cNvPr id="1178" name="Ink 1177">
                  <a:extLst>
                    <a:ext uri="{FF2B5EF4-FFF2-40B4-BE49-F238E27FC236}">
                      <a16:creationId xmlns:a16="http://schemas.microsoft.com/office/drawing/2014/main" id="{0929B4CB-EED5-62B7-2EFC-B3D2ECCC0946}"/>
                    </a:ext>
                  </a:extLst>
                </p:cNvPr>
                <p:cNvPicPr/>
                <p:nvPr/>
              </p:nvPicPr>
              <p:blipFill>
                <a:blip r:embed="rId225"/>
                <a:stretch>
                  <a:fillRect/>
                </a:stretch>
              </p:blipFill>
              <p:spPr>
                <a:xfrm>
                  <a:off x="6685492" y="5993797"/>
                  <a:ext cx="86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79" name="Ink 1178">
                  <a:extLst>
                    <a:ext uri="{FF2B5EF4-FFF2-40B4-BE49-F238E27FC236}">
                      <a16:creationId xmlns:a16="http://schemas.microsoft.com/office/drawing/2014/main" id="{2EA56D08-8428-F7AA-B34F-020D2F3B53AF}"/>
                    </a:ext>
                  </a:extLst>
                </p14:cNvPr>
                <p14:cNvContentPartPr/>
                <p14:nvPr/>
              </p14:nvContentPartPr>
              <p14:xfrm>
                <a:off x="6719692" y="6107917"/>
                <a:ext cx="31680" cy="23040"/>
              </p14:xfrm>
            </p:contentPart>
          </mc:Choice>
          <mc:Fallback xmlns="">
            <p:pic>
              <p:nvPicPr>
                <p:cNvPr id="1179" name="Ink 1178">
                  <a:extLst>
                    <a:ext uri="{FF2B5EF4-FFF2-40B4-BE49-F238E27FC236}">
                      <a16:creationId xmlns:a16="http://schemas.microsoft.com/office/drawing/2014/main" id="{2EA56D08-8428-F7AA-B34F-020D2F3B53AF}"/>
                    </a:ext>
                  </a:extLst>
                </p:cNvPr>
                <p:cNvPicPr/>
                <p:nvPr/>
              </p:nvPicPr>
              <p:blipFill>
                <a:blip r:embed="rId227"/>
                <a:stretch>
                  <a:fillRect/>
                </a:stretch>
              </p:blipFill>
              <p:spPr>
                <a:xfrm>
                  <a:off x="6710692" y="6098917"/>
                  <a:ext cx="49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81" name="Ink 1180">
                  <a:extLst>
                    <a:ext uri="{FF2B5EF4-FFF2-40B4-BE49-F238E27FC236}">
                      <a16:creationId xmlns:a16="http://schemas.microsoft.com/office/drawing/2014/main" id="{54840AA6-77B1-08AA-F9D1-F91ECB1E88E4}"/>
                    </a:ext>
                  </a:extLst>
                </p14:cNvPr>
                <p14:cNvContentPartPr/>
                <p14:nvPr/>
              </p14:nvContentPartPr>
              <p14:xfrm>
                <a:off x="5453572" y="5093437"/>
                <a:ext cx="745200" cy="567720"/>
              </p14:xfrm>
            </p:contentPart>
          </mc:Choice>
          <mc:Fallback xmlns="">
            <p:pic>
              <p:nvPicPr>
                <p:cNvPr id="1181" name="Ink 1180">
                  <a:extLst>
                    <a:ext uri="{FF2B5EF4-FFF2-40B4-BE49-F238E27FC236}">
                      <a16:creationId xmlns:a16="http://schemas.microsoft.com/office/drawing/2014/main" id="{54840AA6-77B1-08AA-F9D1-F91ECB1E88E4}"/>
                    </a:ext>
                  </a:extLst>
                </p:cNvPr>
                <p:cNvPicPr/>
                <p:nvPr/>
              </p:nvPicPr>
              <p:blipFill>
                <a:blip r:embed="rId229"/>
                <a:stretch>
                  <a:fillRect/>
                </a:stretch>
              </p:blipFill>
              <p:spPr>
                <a:xfrm>
                  <a:off x="5444572" y="5084797"/>
                  <a:ext cx="76284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83" name="Ink 1182">
                  <a:extLst>
                    <a:ext uri="{FF2B5EF4-FFF2-40B4-BE49-F238E27FC236}">
                      <a16:creationId xmlns:a16="http://schemas.microsoft.com/office/drawing/2014/main" id="{F04EFDC1-D4B5-367A-F46F-37423F32BE93}"/>
                    </a:ext>
                  </a:extLst>
                </p14:cNvPr>
                <p14:cNvContentPartPr/>
                <p14:nvPr/>
              </p14:nvContentPartPr>
              <p14:xfrm>
                <a:off x="5496412" y="4675477"/>
                <a:ext cx="253800" cy="418320"/>
              </p14:xfrm>
            </p:contentPart>
          </mc:Choice>
          <mc:Fallback xmlns="">
            <p:pic>
              <p:nvPicPr>
                <p:cNvPr id="1183" name="Ink 1182">
                  <a:extLst>
                    <a:ext uri="{FF2B5EF4-FFF2-40B4-BE49-F238E27FC236}">
                      <a16:creationId xmlns:a16="http://schemas.microsoft.com/office/drawing/2014/main" id="{F04EFDC1-D4B5-367A-F46F-37423F32BE93}"/>
                    </a:ext>
                  </a:extLst>
                </p:cNvPr>
                <p:cNvPicPr/>
                <p:nvPr/>
              </p:nvPicPr>
              <p:blipFill>
                <a:blip r:embed="rId231"/>
                <a:stretch>
                  <a:fillRect/>
                </a:stretch>
              </p:blipFill>
              <p:spPr>
                <a:xfrm>
                  <a:off x="5487772" y="4666837"/>
                  <a:ext cx="2714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84" name="Ink 1183">
                  <a:extLst>
                    <a:ext uri="{FF2B5EF4-FFF2-40B4-BE49-F238E27FC236}">
                      <a16:creationId xmlns:a16="http://schemas.microsoft.com/office/drawing/2014/main" id="{178B5BF6-129A-89CD-8A5F-BC738342B617}"/>
                    </a:ext>
                  </a:extLst>
                </p14:cNvPr>
                <p14:cNvContentPartPr/>
                <p14:nvPr/>
              </p14:nvContentPartPr>
              <p14:xfrm>
                <a:off x="4939852" y="4283077"/>
                <a:ext cx="244800" cy="336240"/>
              </p14:xfrm>
            </p:contentPart>
          </mc:Choice>
          <mc:Fallback xmlns="">
            <p:pic>
              <p:nvPicPr>
                <p:cNvPr id="1184" name="Ink 1183">
                  <a:extLst>
                    <a:ext uri="{FF2B5EF4-FFF2-40B4-BE49-F238E27FC236}">
                      <a16:creationId xmlns:a16="http://schemas.microsoft.com/office/drawing/2014/main" id="{178B5BF6-129A-89CD-8A5F-BC738342B617}"/>
                    </a:ext>
                  </a:extLst>
                </p:cNvPr>
                <p:cNvPicPr/>
                <p:nvPr/>
              </p:nvPicPr>
              <p:blipFill>
                <a:blip r:embed="rId233"/>
                <a:stretch>
                  <a:fillRect/>
                </a:stretch>
              </p:blipFill>
              <p:spPr>
                <a:xfrm>
                  <a:off x="4930852" y="4274437"/>
                  <a:ext cx="262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85" name="Ink 1184">
                  <a:extLst>
                    <a:ext uri="{FF2B5EF4-FFF2-40B4-BE49-F238E27FC236}">
                      <a16:creationId xmlns:a16="http://schemas.microsoft.com/office/drawing/2014/main" id="{20C2DC0F-85BB-813A-B8D1-D03AD378093C}"/>
                    </a:ext>
                  </a:extLst>
                </p14:cNvPr>
                <p14:cNvContentPartPr/>
                <p14:nvPr/>
              </p14:nvContentPartPr>
              <p14:xfrm>
                <a:off x="5222092" y="4322317"/>
                <a:ext cx="61200" cy="187920"/>
              </p14:xfrm>
            </p:contentPart>
          </mc:Choice>
          <mc:Fallback xmlns="">
            <p:pic>
              <p:nvPicPr>
                <p:cNvPr id="1185" name="Ink 1184">
                  <a:extLst>
                    <a:ext uri="{FF2B5EF4-FFF2-40B4-BE49-F238E27FC236}">
                      <a16:creationId xmlns:a16="http://schemas.microsoft.com/office/drawing/2014/main" id="{20C2DC0F-85BB-813A-B8D1-D03AD378093C}"/>
                    </a:ext>
                  </a:extLst>
                </p:cNvPr>
                <p:cNvPicPr/>
                <p:nvPr/>
              </p:nvPicPr>
              <p:blipFill>
                <a:blip r:embed="rId235"/>
                <a:stretch>
                  <a:fillRect/>
                </a:stretch>
              </p:blipFill>
              <p:spPr>
                <a:xfrm>
                  <a:off x="5213452" y="4313677"/>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86" name="Ink 1185">
                  <a:extLst>
                    <a:ext uri="{FF2B5EF4-FFF2-40B4-BE49-F238E27FC236}">
                      <a16:creationId xmlns:a16="http://schemas.microsoft.com/office/drawing/2014/main" id="{13331FE3-1870-507C-809E-C5D6889E34FB}"/>
                    </a:ext>
                  </a:extLst>
                </p14:cNvPr>
                <p14:cNvContentPartPr/>
                <p14:nvPr/>
              </p14:nvContentPartPr>
              <p14:xfrm>
                <a:off x="5209852" y="4474957"/>
                <a:ext cx="191880" cy="63360"/>
              </p14:xfrm>
            </p:contentPart>
          </mc:Choice>
          <mc:Fallback xmlns="">
            <p:pic>
              <p:nvPicPr>
                <p:cNvPr id="1186" name="Ink 1185">
                  <a:extLst>
                    <a:ext uri="{FF2B5EF4-FFF2-40B4-BE49-F238E27FC236}">
                      <a16:creationId xmlns:a16="http://schemas.microsoft.com/office/drawing/2014/main" id="{13331FE3-1870-507C-809E-C5D6889E34FB}"/>
                    </a:ext>
                  </a:extLst>
                </p:cNvPr>
                <p:cNvPicPr/>
                <p:nvPr/>
              </p:nvPicPr>
              <p:blipFill>
                <a:blip r:embed="rId237"/>
                <a:stretch>
                  <a:fillRect/>
                </a:stretch>
              </p:blipFill>
              <p:spPr>
                <a:xfrm>
                  <a:off x="5201212" y="4465957"/>
                  <a:ext cx="20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7" name="Ink 1186">
                  <a:extLst>
                    <a:ext uri="{FF2B5EF4-FFF2-40B4-BE49-F238E27FC236}">
                      <a16:creationId xmlns:a16="http://schemas.microsoft.com/office/drawing/2014/main" id="{86F59439-2B84-6C15-7F8F-8B90CE0C7AF2}"/>
                    </a:ext>
                  </a:extLst>
                </p14:cNvPr>
                <p14:cNvContentPartPr/>
                <p14:nvPr/>
              </p14:nvContentPartPr>
              <p14:xfrm>
                <a:off x="5188972" y="4276957"/>
                <a:ext cx="194400" cy="62280"/>
              </p14:xfrm>
            </p:contentPart>
          </mc:Choice>
          <mc:Fallback xmlns="">
            <p:pic>
              <p:nvPicPr>
                <p:cNvPr id="1187" name="Ink 1186">
                  <a:extLst>
                    <a:ext uri="{FF2B5EF4-FFF2-40B4-BE49-F238E27FC236}">
                      <a16:creationId xmlns:a16="http://schemas.microsoft.com/office/drawing/2014/main" id="{86F59439-2B84-6C15-7F8F-8B90CE0C7AF2}"/>
                    </a:ext>
                  </a:extLst>
                </p:cNvPr>
                <p:cNvPicPr/>
                <p:nvPr/>
              </p:nvPicPr>
              <p:blipFill>
                <a:blip r:embed="rId239"/>
                <a:stretch>
                  <a:fillRect/>
                </a:stretch>
              </p:blipFill>
              <p:spPr>
                <a:xfrm>
                  <a:off x="5179972" y="4267957"/>
                  <a:ext cx="212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88" name="Ink 1187">
                  <a:extLst>
                    <a:ext uri="{FF2B5EF4-FFF2-40B4-BE49-F238E27FC236}">
                      <a16:creationId xmlns:a16="http://schemas.microsoft.com/office/drawing/2014/main" id="{05464783-8C5A-B250-E2F9-6749CCE178B5}"/>
                    </a:ext>
                  </a:extLst>
                </p14:cNvPr>
                <p14:cNvContentPartPr/>
                <p14:nvPr/>
              </p14:nvContentPartPr>
              <p14:xfrm>
                <a:off x="5457172" y="4240957"/>
                <a:ext cx="256680" cy="210240"/>
              </p14:xfrm>
            </p:contentPart>
          </mc:Choice>
          <mc:Fallback xmlns="">
            <p:pic>
              <p:nvPicPr>
                <p:cNvPr id="1188" name="Ink 1187">
                  <a:extLst>
                    <a:ext uri="{FF2B5EF4-FFF2-40B4-BE49-F238E27FC236}">
                      <a16:creationId xmlns:a16="http://schemas.microsoft.com/office/drawing/2014/main" id="{05464783-8C5A-B250-E2F9-6749CCE178B5}"/>
                    </a:ext>
                  </a:extLst>
                </p:cNvPr>
                <p:cNvPicPr/>
                <p:nvPr/>
              </p:nvPicPr>
              <p:blipFill>
                <a:blip r:embed="rId241"/>
                <a:stretch>
                  <a:fillRect/>
                </a:stretch>
              </p:blipFill>
              <p:spPr>
                <a:xfrm>
                  <a:off x="5448532" y="4231957"/>
                  <a:ext cx="2743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89" name="Ink 1188">
                  <a:extLst>
                    <a:ext uri="{FF2B5EF4-FFF2-40B4-BE49-F238E27FC236}">
                      <a16:creationId xmlns:a16="http://schemas.microsoft.com/office/drawing/2014/main" id="{81FEF18B-2E93-6F50-D23B-0A901B5C39B4}"/>
                    </a:ext>
                  </a:extLst>
                </p14:cNvPr>
                <p14:cNvContentPartPr/>
                <p14:nvPr/>
              </p14:nvContentPartPr>
              <p14:xfrm>
                <a:off x="5732212" y="4172917"/>
                <a:ext cx="239400" cy="253080"/>
              </p14:xfrm>
            </p:contentPart>
          </mc:Choice>
          <mc:Fallback xmlns="">
            <p:pic>
              <p:nvPicPr>
                <p:cNvPr id="1189" name="Ink 1188">
                  <a:extLst>
                    <a:ext uri="{FF2B5EF4-FFF2-40B4-BE49-F238E27FC236}">
                      <a16:creationId xmlns:a16="http://schemas.microsoft.com/office/drawing/2014/main" id="{81FEF18B-2E93-6F50-D23B-0A901B5C39B4}"/>
                    </a:ext>
                  </a:extLst>
                </p:cNvPr>
                <p:cNvPicPr/>
                <p:nvPr/>
              </p:nvPicPr>
              <p:blipFill>
                <a:blip r:embed="rId243"/>
                <a:stretch>
                  <a:fillRect/>
                </a:stretch>
              </p:blipFill>
              <p:spPr>
                <a:xfrm>
                  <a:off x="5723572" y="4164277"/>
                  <a:ext cx="257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90" name="Ink 1189">
                  <a:extLst>
                    <a:ext uri="{FF2B5EF4-FFF2-40B4-BE49-F238E27FC236}">
                      <a16:creationId xmlns:a16="http://schemas.microsoft.com/office/drawing/2014/main" id="{4D9708D0-4222-5613-746E-5BFBEC6DFFB0}"/>
                    </a:ext>
                  </a:extLst>
                </p14:cNvPr>
                <p14:cNvContentPartPr/>
                <p14:nvPr/>
              </p14:nvContentPartPr>
              <p14:xfrm>
                <a:off x="5768572" y="4285237"/>
                <a:ext cx="115920" cy="41760"/>
              </p14:xfrm>
            </p:contentPart>
          </mc:Choice>
          <mc:Fallback xmlns="">
            <p:pic>
              <p:nvPicPr>
                <p:cNvPr id="1190" name="Ink 1189">
                  <a:extLst>
                    <a:ext uri="{FF2B5EF4-FFF2-40B4-BE49-F238E27FC236}">
                      <a16:creationId xmlns:a16="http://schemas.microsoft.com/office/drawing/2014/main" id="{4D9708D0-4222-5613-746E-5BFBEC6DFFB0}"/>
                    </a:ext>
                  </a:extLst>
                </p:cNvPr>
                <p:cNvPicPr/>
                <p:nvPr/>
              </p:nvPicPr>
              <p:blipFill>
                <a:blip r:embed="rId245"/>
                <a:stretch>
                  <a:fillRect/>
                </a:stretch>
              </p:blipFill>
              <p:spPr>
                <a:xfrm>
                  <a:off x="5759572" y="4276237"/>
                  <a:ext cx="133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92" name="Ink 1191">
                  <a:extLst>
                    <a:ext uri="{FF2B5EF4-FFF2-40B4-BE49-F238E27FC236}">
                      <a16:creationId xmlns:a16="http://schemas.microsoft.com/office/drawing/2014/main" id="{9BDB623D-4BF6-8D6A-A9B8-2F927E1E77A4}"/>
                    </a:ext>
                  </a:extLst>
                </p14:cNvPr>
                <p14:cNvContentPartPr/>
                <p14:nvPr/>
              </p14:nvContentPartPr>
              <p14:xfrm>
                <a:off x="6056932" y="4203517"/>
                <a:ext cx="97200" cy="222480"/>
              </p14:xfrm>
            </p:contentPart>
          </mc:Choice>
          <mc:Fallback xmlns="">
            <p:pic>
              <p:nvPicPr>
                <p:cNvPr id="1192" name="Ink 1191">
                  <a:extLst>
                    <a:ext uri="{FF2B5EF4-FFF2-40B4-BE49-F238E27FC236}">
                      <a16:creationId xmlns:a16="http://schemas.microsoft.com/office/drawing/2014/main" id="{9BDB623D-4BF6-8D6A-A9B8-2F927E1E77A4}"/>
                    </a:ext>
                  </a:extLst>
                </p:cNvPr>
                <p:cNvPicPr/>
                <p:nvPr/>
              </p:nvPicPr>
              <p:blipFill>
                <a:blip r:embed="rId247"/>
                <a:stretch>
                  <a:fillRect/>
                </a:stretch>
              </p:blipFill>
              <p:spPr>
                <a:xfrm>
                  <a:off x="6047932" y="4194877"/>
                  <a:ext cx="114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93" name="Ink 1192">
                  <a:extLst>
                    <a:ext uri="{FF2B5EF4-FFF2-40B4-BE49-F238E27FC236}">
                      <a16:creationId xmlns:a16="http://schemas.microsoft.com/office/drawing/2014/main" id="{7C637AB4-CA81-1FB8-B6E1-FBB819462BD5}"/>
                    </a:ext>
                  </a:extLst>
                </p14:cNvPr>
                <p14:cNvContentPartPr/>
                <p14:nvPr/>
              </p14:nvContentPartPr>
              <p14:xfrm>
                <a:off x="6083212" y="4154557"/>
                <a:ext cx="153360" cy="55440"/>
              </p14:xfrm>
            </p:contentPart>
          </mc:Choice>
          <mc:Fallback xmlns="">
            <p:pic>
              <p:nvPicPr>
                <p:cNvPr id="1193" name="Ink 1192">
                  <a:extLst>
                    <a:ext uri="{FF2B5EF4-FFF2-40B4-BE49-F238E27FC236}">
                      <a16:creationId xmlns:a16="http://schemas.microsoft.com/office/drawing/2014/main" id="{7C637AB4-CA81-1FB8-B6E1-FBB819462BD5}"/>
                    </a:ext>
                  </a:extLst>
                </p:cNvPr>
                <p:cNvPicPr/>
                <p:nvPr/>
              </p:nvPicPr>
              <p:blipFill>
                <a:blip r:embed="rId249"/>
                <a:stretch>
                  <a:fillRect/>
                </a:stretch>
              </p:blipFill>
              <p:spPr>
                <a:xfrm>
                  <a:off x="6074212" y="4145917"/>
                  <a:ext cx="1710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94" name="Ink 1193">
                  <a:extLst>
                    <a:ext uri="{FF2B5EF4-FFF2-40B4-BE49-F238E27FC236}">
                      <a16:creationId xmlns:a16="http://schemas.microsoft.com/office/drawing/2014/main" id="{D3752960-D55C-ABCF-347F-42C5431766B0}"/>
                    </a:ext>
                  </a:extLst>
                </p14:cNvPr>
                <p14:cNvContentPartPr/>
                <p14:nvPr/>
              </p14:nvContentPartPr>
              <p14:xfrm>
                <a:off x="6136852" y="4278037"/>
                <a:ext cx="112320" cy="17280"/>
              </p14:xfrm>
            </p:contentPart>
          </mc:Choice>
          <mc:Fallback xmlns="">
            <p:pic>
              <p:nvPicPr>
                <p:cNvPr id="1194" name="Ink 1193">
                  <a:extLst>
                    <a:ext uri="{FF2B5EF4-FFF2-40B4-BE49-F238E27FC236}">
                      <a16:creationId xmlns:a16="http://schemas.microsoft.com/office/drawing/2014/main" id="{D3752960-D55C-ABCF-347F-42C5431766B0}"/>
                    </a:ext>
                  </a:extLst>
                </p:cNvPr>
                <p:cNvPicPr/>
                <p:nvPr/>
              </p:nvPicPr>
              <p:blipFill>
                <a:blip r:embed="rId251"/>
                <a:stretch>
                  <a:fillRect/>
                </a:stretch>
              </p:blipFill>
              <p:spPr>
                <a:xfrm>
                  <a:off x="6128212" y="4269397"/>
                  <a:ext cx="129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95" name="Ink 1194">
                  <a:extLst>
                    <a:ext uri="{FF2B5EF4-FFF2-40B4-BE49-F238E27FC236}">
                      <a16:creationId xmlns:a16="http://schemas.microsoft.com/office/drawing/2014/main" id="{1E736B9A-97C5-A0BF-CF75-F74C07CAF795}"/>
                    </a:ext>
                  </a:extLst>
                </p14:cNvPr>
                <p14:cNvContentPartPr/>
                <p14:nvPr/>
              </p14:nvContentPartPr>
              <p14:xfrm>
                <a:off x="6353212" y="4132597"/>
                <a:ext cx="281160" cy="224280"/>
              </p14:xfrm>
            </p:contentPart>
          </mc:Choice>
          <mc:Fallback xmlns="">
            <p:pic>
              <p:nvPicPr>
                <p:cNvPr id="1195" name="Ink 1194">
                  <a:extLst>
                    <a:ext uri="{FF2B5EF4-FFF2-40B4-BE49-F238E27FC236}">
                      <a16:creationId xmlns:a16="http://schemas.microsoft.com/office/drawing/2014/main" id="{1E736B9A-97C5-A0BF-CF75-F74C07CAF795}"/>
                    </a:ext>
                  </a:extLst>
                </p:cNvPr>
                <p:cNvPicPr/>
                <p:nvPr/>
              </p:nvPicPr>
              <p:blipFill>
                <a:blip r:embed="rId253"/>
                <a:stretch>
                  <a:fillRect/>
                </a:stretch>
              </p:blipFill>
              <p:spPr>
                <a:xfrm>
                  <a:off x="6344572" y="4123597"/>
                  <a:ext cx="298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63" name="Ink 1162">
                  <a:extLst>
                    <a:ext uri="{FF2B5EF4-FFF2-40B4-BE49-F238E27FC236}">
                      <a16:creationId xmlns:a16="http://schemas.microsoft.com/office/drawing/2014/main" id="{59295E5A-1294-A71E-1DC2-442E3F11B2FB}"/>
                    </a:ext>
                  </a:extLst>
                </p14:cNvPr>
                <p14:cNvContentPartPr/>
                <p14:nvPr/>
              </p14:nvContentPartPr>
              <p14:xfrm>
                <a:off x="5527732" y="5344357"/>
                <a:ext cx="177840" cy="172440"/>
              </p14:xfrm>
            </p:contentPart>
          </mc:Choice>
          <mc:Fallback xmlns="">
            <p:pic>
              <p:nvPicPr>
                <p:cNvPr id="1163" name="Ink 1162">
                  <a:extLst>
                    <a:ext uri="{FF2B5EF4-FFF2-40B4-BE49-F238E27FC236}">
                      <a16:creationId xmlns:a16="http://schemas.microsoft.com/office/drawing/2014/main" id="{59295E5A-1294-A71E-1DC2-442E3F11B2FB}"/>
                    </a:ext>
                  </a:extLst>
                </p:cNvPr>
                <p:cNvPicPr/>
                <p:nvPr/>
              </p:nvPicPr>
              <p:blipFill>
                <a:blip r:embed="rId255"/>
                <a:stretch>
                  <a:fillRect/>
                </a:stretch>
              </p:blipFill>
              <p:spPr>
                <a:xfrm>
                  <a:off x="5519092" y="5335717"/>
                  <a:ext cx="195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164" name="Ink 1163">
                  <a:extLst>
                    <a:ext uri="{FF2B5EF4-FFF2-40B4-BE49-F238E27FC236}">
                      <a16:creationId xmlns:a16="http://schemas.microsoft.com/office/drawing/2014/main" id="{EEB92C7A-E2F3-7C0F-493F-B7A1CE957ACA}"/>
                    </a:ext>
                  </a:extLst>
                </p14:cNvPr>
                <p14:cNvContentPartPr/>
                <p14:nvPr/>
              </p14:nvContentPartPr>
              <p14:xfrm>
                <a:off x="5559772" y="5406277"/>
                <a:ext cx="185760" cy="35280"/>
              </p14:xfrm>
            </p:contentPart>
          </mc:Choice>
          <mc:Fallback xmlns="">
            <p:pic>
              <p:nvPicPr>
                <p:cNvPr id="1164" name="Ink 1163">
                  <a:extLst>
                    <a:ext uri="{FF2B5EF4-FFF2-40B4-BE49-F238E27FC236}">
                      <a16:creationId xmlns:a16="http://schemas.microsoft.com/office/drawing/2014/main" id="{EEB92C7A-E2F3-7C0F-493F-B7A1CE957ACA}"/>
                    </a:ext>
                  </a:extLst>
                </p:cNvPr>
                <p:cNvPicPr/>
                <p:nvPr/>
              </p:nvPicPr>
              <p:blipFill>
                <a:blip r:embed="rId257"/>
                <a:stretch>
                  <a:fillRect/>
                </a:stretch>
              </p:blipFill>
              <p:spPr>
                <a:xfrm>
                  <a:off x="5551132" y="5397277"/>
                  <a:ext cx="2034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65" name="Ink 1164">
                  <a:extLst>
                    <a:ext uri="{FF2B5EF4-FFF2-40B4-BE49-F238E27FC236}">
                      <a16:creationId xmlns:a16="http://schemas.microsoft.com/office/drawing/2014/main" id="{1D0FF70A-1313-A0C3-C381-762D7787976E}"/>
                    </a:ext>
                  </a:extLst>
                </p14:cNvPr>
                <p14:cNvContentPartPr/>
                <p14:nvPr/>
              </p14:nvContentPartPr>
              <p14:xfrm>
                <a:off x="5740852" y="5314117"/>
                <a:ext cx="181440" cy="160920"/>
              </p14:xfrm>
            </p:contentPart>
          </mc:Choice>
          <mc:Fallback xmlns="">
            <p:pic>
              <p:nvPicPr>
                <p:cNvPr id="1165" name="Ink 1164">
                  <a:extLst>
                    <a:ext uri="{FF2B5EF4-FFF2-40B4-BE49-F238E27FC236}">
                      <a16:creationId xmlns:a16="http://schemas.microsoft.com/office/drawing/2014/main" id="{1D0FF70A-1313-A0C3-C381-762D7787976E}"/>
                    </a:ext>
                  </a:extLst>
                </p:cNvPr>
                <p:cNvPicPr/>
                <p:nvPr/>
              </p:nvPicPr>
              <p:blipFill>
                <a:blip r:embed="rId259"/>
                <a:stretch>
                  <a:fillRect/>
                </a:stretch>
              </p:blipFill>
              <p:spPr>
                <a:xfrm>
                  <a:off x="5732212" y="5305117"/>
                  <a:ext cx="199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66" name="Ink 1165">
                  <a:extLst>
                    <a:ext uri="{FF2B5EF4-FFF2-40B4-BE49-F238E27FC236}">
                      <a16:creationId xmlns:a16="http://schemas.microsoft.com/office/drawing/2014/main" id="{431C9FBB-405F-CC66-64BE-3C7A2B2A876D}"/>
                    </a:ext>
                  </a:extLst>
                </p14:cNvPr>
                <p14:cNvContentPartPr/>
                <p14:nvPr/>
              </p14:nvContentPartPr>
              <p14:xfrm>
                <a:off x="5942092" y="5297557"/>
                <a:ext cx="137520" cy="159120"/>
              </p14:xfrm>
            </p:contentPart>
          </mc:Choice>
          <mc:Fallback xmlns="">
            <p:pic>
              <p:nvPicPr>
                <p:cNvPr id="1166" name="Ink 1165">
                  <a:extLst>
                    <a:ext uri="{FF2B5EF4-FFF2-40B4-BE49-F238E27FC236}">
                      <a16:creationId xmlns:a16="http://schemas.microsoft.com/office/drawing/2014/main" id="{431C9FBB-405F-CC66-64BE-3C7A2B2A876D}"/>
                    </a:ext>
                  </a:extLst>
                </p:cNvPr>
                <p:cNvPicPr/>
                <p:nvPr/>
              </p:nvPicPr>
              <p:blipFill>
                <a:blip r:embed="rId261"/>
                <a:stretch>
                  <a:fillRect/>
                </a:stretch>
              </p:blipFill>
              <p:spPr>
                <a:xfrm>
                  <a:off x="5933092" y="5288557"/>
                  <a:ext cx="155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167" name="Ink 1166">
                  <a:extLst>
                    <a:ext uri="{FF2B5EF4-FFF2-40B4-BE49-F238E27FC236}">
                      <a16:creationId xmlns:a16="http://schemas.microsoft.com/office/drawing/2014/main" id="{23AB931F-4888-30D8-B4B8-E677127B095D}"/>
                    </a:ext>
                  </a:extLst>
                </p14:cNvPr>
                <p14:cNvContentPartPr/>
                <p14:nvPr/>
              </p14:nvContentPartPr>
              <p14:xfrm>
                <a:off x="5934172" y="5610757"/>
                <a:ext cx="85680" cy="355680"/>
              </p14:xfrm>
            </p:contentPart>
          </mc:Choice>
          <mc:Fallback xmlns="">
            <p:pic>
              <p:nvPicPr>
                <p:cNvPr id="1167" name="Ink 1166">
                  <a:extLst>
                    <a:ext uri="{FF2B5EF4-FFF2-40B4-BE49-F238E27FC236}">
                      <a16:creationId xmlns:a16="http://schemas.microsoft.com/office/drawing/2014/main" id="{23AB931F-4888-30D8-B4B8-E677127B095D}"/>
                    </a:ext>
                  </a:extLst>
                </p:cNvPr>
                <p:cNvPicPr/>
                <p:nvPr/>
              </p:nvPicPr>
              <p:blipFill>
                <a:blip r:embed="rId263"/>
                <a:stretch>
                  <a:fillRect/>
                </a:stretch>
              </p:blipFill>
              <p:spPr>
                <a:xfrm>
                  <a:off x="5925532" y="5602117"/>
                  <a:ext cx="1033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68" name="Ink 1167">
                  <a:extLst>
                    <a:ext uri="{FF2B5EF4-FFF2-40B4-BE49-F238E27FC236}">
                      <a16:creationId xmlns:a16="http://schemas.microsoft.com/office/drawing/2014/main" id="{37D38556-2513-0843-2AA9-409BFA5B95A7}"/>
                    </a:ext>
                  </a:extLst>
                </p14:cNvPr>
                <p14:cNvContentPartPr/>
                <p14:nvPr/>
              </p14:nvContentPartPr>
              <p14:xfrm>
                <a:off x="5944252" y="5903437"/>
                <a:ext cx="73440" cy="48600"/>
              </p14:xfrm>
            </p:contentPart>
          </mc:Choice>
          <mc:Fallback xmlns="">
            <p:pic>
              <p:nvPicPr>
                <p:cNvPr id="1168" name="Ink 1167">
                  <a:extLst>
                    <a:ext uri="{FF2B5EF4-FFF2-40B4-BE49-F238E27FC236}">
                      <a16:creationId xmlns:a16="http://schemas.microsoft.com/office/drawing/2014/main" id="{37D38556-2513-0843-2AA9-409BFA5B95A7}"/>
                    </a:ext>
                  </a:extLst>
                </p:cNvPr>
                <p:cNvPicPr/>
                <p:nvPr/>
              </p:nvPicPr>
              <p:blipFill>
                <a:blip r:embed="rId265"/>
                <a:stretch>
                  <a:fillRect/>
                </a:stretch>
              </p:blipFill>
              <p:spPr>
                <a:xfrm>
                  <a:off x="5935252" y="5894797"/>
                  <a:ext cx="91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69" name="Ink 1168">
                  <a:extLst>
                    <a:ext uri="{FF2B5EF4-FFF2-40B4-BE49-F238E27FC236}">
                      <a16:creationId xmlns:a16="http://schemas.microsoft.com/office/drawing/2014/main" id="{9F3AF488-A5E9-AB06-8029-3E1C6422C129}"/>
                    </a:ext>
                  </a:extLst>
                </p14:cNvPr>
                <p14:cNvContentPartPr/>
                <p14:nvPr/>
              </p14:nvContentPartPr>
              <p14:xfrm>
                <a:off x="6019492" y="5853757"/>
                <a:ext cx="85680" cy="126720"/>
              </p14:xfrm>
            </p:contentPart>
          </mc:Choice>
          <mc:Fallback xmlns="">
            <p:pic>
              <p:nvPicPr>
                <p:cNvPr id="1169" name="Ink 1168">
                  <a:extLst>
                    <a:ext uri="{FF2B5EF4-FFF2-40B4-BE49-F238E27FC236}">
                      <a16:creationId xmlns:a16="http://schemas.microsoft.com/office/drawing/2014/main" id="{9F3AF488-A5E9-AB06-8029-3E1C6422C129}"/>
                    </a:ext>
                  </a:extLst>
                </p:cNvPr>
                <p:cNvPicPr/>
                <p:nvPr/>
              </p:nvPicPr>
              <p:blipFill>
                <a:blip r:embed="rId267"/>
                <a:stretch>
                  <a:fillRect/>
                </a:stretch>
              </p:blipFill>
              <p:spPr>
                <a:xfrm>
                  <a:off x="6010852" y="5844757"/>
                  <a:ext cx="103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97" name="Ink 1196">
                  <a:extLst>
                    <a:ext uri="{FF2B5EF4-FFF2-40B4-BE49-F238E27FC236}">
                      <a16:creationId xmlns:a16="http://schemas.microsoft.com/office/drawing/2014/main" id="{B9FB02C3-8359-D1FE-39B0-CC08563355D7}"/>
                    </a:ext>
                  </a:extLst>
                </p14:cNvPr>
                <p14:cNvContentPartPr/>
                <p14:nvPr/>
              </p14:nvContentPartPr>
              <p14:xfrm>
                <a:off x="5688652" y="5532637"/>
                <a:ext cx="95760" cy="15480"/>
              </p14:xfrm>
            </p:contentPart>
          </mc:Choice>
          <mc:Fallback xmlns="">
            <p:pic>
              <p:nvPicPr>
                <p:cNvPr id="1197" name="Ink 1196">
                  <a:extLst>
                    <a:ext uri="{FF2B5EF4-FFF2-40B4-BE49-F238E27FC236}">
                      <a16:creationId xmlns:a16="http://schemas.microsoft.com/office/drawing/2014/main" id="{B9FB02C3-8359-D1FE-39B0-CC08563355D7}"/>
                    </a:ext>
                  </a:extLst>
                </p:cNvPr>
                <p:cNvPicPr/>
                <p:nvPr/>
              </p:nvPicPr>
              <p:blipFill>
                <a:blip r:embed="rId269"/>
                <a:stretch>
                  <a:fillRect/>
                </a:stretch>
              </p:blipFill>
              <p:spPr>
                <a:xfrm>
                  <a:off x="5680012" y="5523997"/>
                  <a:ext cx="113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198" name="Ink 1197">
                  <a:extLst>
                    <a:ext uri="{FF2B5EF4-FFF2-40B4-BE49-F238E27FC236}">
                      <a16:creationId xmlns:a16="http://schemas.microsoft.com/office/drawing/2014/main" id="{E1B0E27F-BA81-FE8F-C5F9-BAA83194460D}"/>
                    </a:ext>
                  </a:extLst>
                </p14:cNvPr>
                <p14:cNvContentPartPr/>
                <p14:nvPr/>
              </p14:nvContentPartPr>
              <p14:xfrm>
                <a:off x="5708092" y="5578717"/>
                <a:ext cx="91800" cy="48960"/>
              </p14:xfrm>
            </p:contentPart>
          </mc:Choice>
          <mc:Fallback xmlns="">
            <p:pic>
              <p:nvPicPr>
                <p:cNvPr id="1198" name="Ink 1197">
                  <a:extLst>
                    <a:ext uri="{FF2B5EF4-FFF2-40B4-BE49-F238E27FC236}">
                      <a16:creationId xmlns:a16="http://schemas.microsoft.com/office/drawing/2014/main" id="{E1B0E27F-BA81-FE8F-C5F9-BAA83194460D}"/>
                    </a:ext>
                  </a:extLst>
                </p:cNvPr>
                <p:cNvPicPr/>
                <p:nvPr/>
              </p:nvPicPr>
              <p:blipFill>
                <a:blip r:embed="rId271"/>
                <a:stretch>
                  <a:fillRect/>
                </a:stretch>
              </p:blipFill>
              <p:spPr>
                <a:xfrm>
                  <a:off x="5699452" y="5570077"/>
                  <a:ext cx="109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00" name="Ink 1199">
                  <a:extLst>
                    <a:ext uri="{FF2B5EF4-FFF2-40B4-BE49-F238E27FC236}">
                      <a16:creationId xmlns:a16="http://schemas.microsoft.com/office/drawing/2014/main" id="{01FF7FCD-4AF6-0E7B-4FDC-96FBCE10AACA}"/>
                    </a:ext>
                  </a:extLst>
                </p14:cNvPr>
                <p14:cNvContentPartPr/>
                <p14:nvPr/>
              </p14:nvContentPartPr>
              <p14:xfrm>
                <a:off x="5300932" y="5455237"/>
                <a:ext cx="641520" cy="597600"/>
              </p14:xfrm>
            </p:contentPart>
          </mc:Choice>
          <mc:Fallback xmlns="">
            <p:pic>
              <p:nvPicPr>
                <p:cNvPr id="1200" name="Ink 1199">
                  <a:extLst>
                    <a:ext uri="{FF2B5EF4-FFF2-40B4-BE49-F238E27FC236}">
                      <a16:creationId xmlns:a16="http://schemas.microsoft.com/office/drawing/2014/main" id="{01FF7FCD-4AF6-0E7B-4FDC-96FBCE10AACA}"/>
                    </a:ext>
                  </a:extLst>
                </p:cNvPr>
                <p:cNvPicPr/>
                <p:nvPr/>
              </p:nvPicPr>
              <p:blipFill>
                <a:blip r:embed="rId273"/>
                <a:stretch>
                  <a:fillRect/>
                </a:stretch>
              </p:blipFill>
              <p:spPr>
                <a:xfrm>
                  <a:off x="5291932" y="5446597"/>
                  <a:ext cx="6591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01" name="Ink 1200">
                  <a:extLst>
                    <a:ext uri="{FF2B5EF4-FFF2-40B4-BE49-F238E27FC236}">
                      <a16:creationId xmlns:a16="http://schemas.microsoft.com/office/drawing/2014/main" id="{36E607E8-B03F-C3ED-F696-DB17293597F8}"/>
                    </a:ext>
                  </a:extLst>
                </p14:cNvPr>
                <p14:cNvContentPartPr/>
                <p14:nvPr/>
              </p14:nvContentPartPr>
              <p14:xfrm>
                <a:off x="5767852" y="5958877"/>
                <a:ext cx="155160" cy="179640"/>
              </p14:xfrm>
            </p:contentPart>
          </mc:Choice>
          <mc:Fallback xmlns="">
            <p:pic>
              <p:nvPicPr>
                <p:cNvPr id="1201" name="Ink 1200">
                  <a:extLst>
                    <a:ext uri="{FF2B5EF4-FFF2-40B4-BE49-F238E27FC236}">
                      <a16:creationId xmlns:a16="http://schemas.microsoft.com/office/drawing/2014/main" id="{36E607E8-B03F-C3ED-F696-DB17293597F8}"/>
                    </a:ext>
                  </a:extLst>
                </p:cNvPr>
                <p:cNvPicPr/>
                <p:nvPr/>
              </p:nvPicPr>
              <p:blipFill>
                <a:blip r:embed="rId275"/>
                <a:stretch>
                  <a:fillRect/>
                </a:stretch>
              </p:blipFill>
              <p:spPr>
                <a:xfrm>
                  <a:off x="5759212" y="5949877"/>
                  <a:ext cx="172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02" name="Ink 1201">
                  <a:extLst>
                    <a:ext uri="{FF2B5EF4-FFF2-40B4-BE49-F238E27FC236}">
                      <a16:creationId xmlns:a16="http://schemas.microsoft.com/office/drawing/2014/main" id="{364D26D7-120A-F38F-6650-BD9695571D91}"/>
                    </a:ext>
                  </a:extLst>
                </p14:cNvPr>
                <p14:cNvContentPartPr/>
                <p14:nvPr/>
              </p14:nvContentPartPr>
              <p14:xfrm>
                <a:off x="5675692" y="5806957"/>
                <a:ext cx="1332360" cy="513000"/>
              </p14:xfrm>
            </p:contentPart>
          </mc:Choice>
          <mc:Fallback xmlns="">
            <p:pic>
              <p:nvPicPr>
                <p:cNvPr id="1202" name="Ink 1201">
                  <a:extLst>
                    <a:ext uri="{FF2B5EF4-FFF2-40B4-BE49-F238E27FC236}">
                      <a16:creationId xmlns:a16="http://schemas.microsoft.com/office/drawing/2014/main" id="{364D26D7-120A-F38F-6650-BD9695571D91}"/>
                    </a:ext>
                  </a:extLst>
                </p:cNvPr>
                <p:cNvPicPr/>
                <p:nvPr/>
              </p:nvPicPr>
              <p:blipFill>
                <a:blip r:embed="rId277"/>
                <a:stretch>
                  <a:fillRect/>
                </a:stretch>
              </p:blipFill>
              <p:spPr>
                <a:xfrm>
                  <a:off x="5666692" y="5797957"/>
                  <a:ext cx="13500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04" name="Ink 1203">
                  <a:extLst>
                    <a:ext uri="{FF2B5EF4-FFF2-40B4-BE49-F238E27FC236}">
                      <a16:creationId xmlns:a16="http://schemas.microsoft.com/office/drawing/2014/main" id="{09B594E5-96B4-C8EC-1921-0B85786661AC}"/>
                    </a:ext>
                  </a:extLst>
                </p14:cNvPr>
                <p14:cNvContentPartPr/>
                <p14:nvPr/>
              </p14:nvContentPartPr>
              <p14:xfrm>
                <a:off x="4884412" y="5164717"/>
                <a:ext cx="118440" cy="139320"/>
              </p14:xfrm>
            </p:contentPart>
          </mc:Choice>
          <mc:Fallback xmlns="">
            <p:pic>
              <p:nvPicPr>
                <p:cNvPr id="1204" name="Ink 1203">
                  <a:extLst>
                    <a:ext uri="{FF2B5EF4-FFF2-40B4-BE49-F238E27FC236}">
                      <a16:creationId xmlns:a16="http://schemas.microsoft.com/office/drawing/2014/main" id="{09B594E5-96B4-C8EC-1921-0B85786661AC}"/>
                    </a:ext>
                  </a:extLst>
                </p:cNvPr>
                <p:cNvPicPr/>
                <p:nvPr/>
              </p:nvPicPr>
              <p:blipFill>
                <a:blip r:embed="rId279"/>
                <a:stretch>
                  <a:fillRect/>
                </a:stretch>
              </p:blipFill>
              <p:spPr>
                <a:xfrm>
                  <a:off x="4875412" y="5156077"/>
                  <a:ext cx="136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05" name="Ink 1204">
                  <a:extLst>
                    <a:ext uri="{FF2B5EF4-FFF2-40B4-BE49-F238E27FC236}">
                      <a16:creationId xmlns:a16="http://schemas.microsoft.com/office/drawing/2014/main" id="{645DDD79-C9C0-98DE-F5ED-20EF710F07F7}"/>
                    </a:ext>
                  </a:extLst>
                </p14:cNvPr>
                <p14:cNvContentPartPr/>
                <p14:nvPr/>
              </p14:nvContentPartPr>
              <p14:xfrm>
                <a:off x="4989172" y="5111437"/>
                <a:ext cx="47520" cy="107280"/>
              </p14:xfrm>
            </p:contentPart>
          </mc:Choice>
          <mc:Fallback xmlns="">
            <p:pic>
              <p:nvPicPr>
                <p:cNvPr id="1205" name="Ink 1204">
                  <a:extLst>
                    <a:ext uri="{FF2B5EF4-FFF2-40B4-BE49-F238E27FC236}">
                      <a16:creationId xmlns:a16="http://schemas.microsoft.com/office/drawing/2014/main" id="{645DDD79-C9C0-98DE-F5ED-20EF710F07F7}"/>
                    </a:ext>
                  </a:extLst>
                </p:cNvPr>
                <p:cNvPicPr/>
                <p:nvPr/>
              </p:nvPicPr>
              <p:blipFill>
                <a:blip r:embed="rId281"/>
                <a:stretch>
                  <a:fillRect/>
                </a:stretch>
              </p:blipFill>
              <p:spPr>
                <a:xfrm>
                  <a:off x="4980172" y="5102437"/>
                  <a:ext cx="65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06" name="Ink 1205">
                  <a:extLst>
                    <a:ext uri="{FF2B5EF4-FFF2-40B4-BE49-F238E27FC236}">
                      <a16:creationId xmlns:a16="http://schemas.microsoft.com/office/drawing/2014/main" id="{8F4B82EE-2BB5-0F6E-82F7-EBE099A24CF6}"/>
                    </a:ext>
                  </a:extLst>
                </p14:cNvPr>
                <p14:cNvContentPartPr/>
                <p14:nvPr/>
              </p14:nvContentPartPr>
              <p14:xfrm>
                <a:off x="5100052" y="5053477"/>
                <a:ext cx="96840" cy="165240"/>
              </p14:xfrm>
            </p:contentPart>
          </mc:Choice>
          <mc:Fallback xmlns="">
            <p:pic>
              <p:nvPicPr>
                <p:cNvPr id="1206" name="Ink 1205">
                  <a:extLst>
                    <a:ext uri="{FF2B5EF4-FFF2-40B4-BE49-F238E27FC236}">
                      <a16:creationId xmlns:a16="http://schemas.microsoft.com/office/drawing/2014/main" id="{8F4B82EE-2BB5-0F6E-82F7-EBE099A24CF6}"/>
                    </a:ext>
                  </a:extLst>
                </p:cNvPr>
                <p:cNvPicPr/>
                <p:nvPr/>
              </p:nvPicPr>
              <p:blipFill>
                <a:blip r:embed="rId283"/>
                <a:stretch>
                  <a:fillRect/>
                </a:stretch>
              </p:blipFill>
              <p:spPr>
                <a:xfrm>
                  <a:off x="5091052" y="5044477"/>
                  <a:ext cx="114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07" name="Ink 1206">
                  <a:extLst>
                    <a:ext uri="{FF2B5EF4-FFF2-40B4-BE49-F238E27FC236}">
                      <a16:creationId xmlns:a16="http://schemas.microsoft.com/office/drawing/2014/main" id="{7A782AE4-112F-4F71-0DE3-AB435BEA902D}"/>
                    </a:ext>
                  </a:extLst>
                </p14:cNvPr>
                <p14:cNvContentPartPr/>
                <p14:nvPr/>
              </p14:nvContentPartPr>
              <p14:xfrm>
                <a:off x="4799452" y="4892557"/>
                <a:ext cx="556920" cy="570600"/>
              </p14:xfrm>
            </p:contentPart>
          </mc:Choice>
          <mc:Fallback xmlns="">
            <p:pic>
              <p:nvPicPr>
                <p:cNvPr id="1207" name="Ink 1206">
                  <a:extLst>
                    <a:ext uri="{FF2B5EF4-FFF2-40B4-BE49-F238E27FC236}">
                      <a16:creationId xmlns:a16="http://schemas.microsoft.com/office/drawing/2014/main" id="{7A782AE4-112F-4F71-0DE3-AB435BEA902D}"/>
                    </a:ext>
                  </a:extLst>
                </p:cNvPr>
                <p:cNvPicPr/>
                <p:nvPr/>
              </p:nvPicPr>
              <p:blipFill>
                <a:blip r:embed="rId285"/>
                <a:stretch>
                  <a:fillRect/>
                </a:stretch>
              </p:blipFill>
              <p:spPr>
                <a:xfrm>
                  <a:off x="4790452" y="4883557"/>
                  <a:ext cx="5745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09" name="Ink 1208">
                  <a:extLst>
                    <a:ext uri="{FF2B5EF4-FFF2-40B4-BE49-F238E27FC236}">
                      <a16:creationId xmlns:a16="http://schemas.microsoft.com/office/drawing/2014/main" id="{2770D236-2274-56D4-03DD-514A1A19C5C1}"/>
                    </a:ext>
                  </a:extLst>
                </p14:cNvPr>
                <p14:cNvContentPartPr/>
                <p14:nvPr/>
              </p14:nvContentPartPr>
              <p14:xfrm>
                <a:off x="5255572" y="4555237"/>
                <a:ext cx="1022760" cy="254880"/>
              </p14:xfrm>
            </p:contentPart>
          </mc:Choice>
          <mc:Fallback xmlns="">
            <p:pic>
              <p:nvPicPr>
                <p:cNvPr id="1209" name="Ink 1208">
                  <a:extLst>
                    <a:ext uri="{FF2B5EF4-FFF2-40B4-BE49-F238E27FC236}">
                      <a16:creationId xmlns:a16="http://schemas.microsoft.com/office/drawing/2014/main" id="{2770D236-2274-56D4-03DD-514A1A19C5C1}"/>
                    </a:ext>
                  </a:extLst>
                </p:cNvPr>
                <p:cNvPicPr/>
                <p:nvPr/>
              </p:nvPicPr>
              <p:blipFill>
                <a:blip r:embed="rId287"/>
                <a:stretch>
                  <a:fillRect/>
                </a:stretch>
              </p:blipFill>
              <p:spPr>
                <a:xfrm>
                  <a:off x="5246932" y="4546237"/>
                  <a:ext cx="10404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10" name="Ink 1209">
                  <a:extLst>
                    <a:ext uri="{FF2B5EF4-FFF2-40B4-BE49-F238E27FC236}">
                      <a16:creationId xmlns:a16="http://schemas.microsoft.com/office/drawing/2014/main" id="{B3688909-A30D-BE53-A242-ACC00D83B8EE}"/>
                    </a:ext>
                  </a:extLst>
                </p14:cNvPr>
                <p14:cNvContentPartPr/>
                <p14:nvPr/>
              </p14:nvContentPartPr>
              <p14:xfrm>
                <a:off x="5375452" y="4627597"/>
                <a:ext cx="859680" cy="214920"/>
              </p14:xfrm>
            </p:contentPart>
          </mc:Choice>
          <mc:Fallback xmlns="">
            <p:pic>
              <p:nvPicPr>
                <p:cNvPr id="1210" name="Ink 1209">
                  <a:extLst>
                    <a:ext uri="{FF2B5EF4-FFF2-40B4-BE49-F238E27FC236}">
                      <a16:creationId xmlns:a16="http://schemas.microsoft.com/office/drawing/2014/main" id="{B3688909-A30D-BE53-A242-ACC00D83B8EE}"/>
                    </a:ext>
                  </a:extLst>
                </p:cNvPr>
                <p:cNvPicPr/>
                <p:nvPr/>
              </p:nvPicPr>
              <p:blipFill>
                <a:blip r:embed="rId289"/>
                <a:stretch>
                  <a:fillRect/>
                </a:stretch>
              </p:blipFill>
              <p:spPr>
                <a:xfrm>
                  <a:off x="5366812" y="4618597"/>
                  <a:ext cx="877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12" name="Ink 1211">
                  <a:extLst>
                    <a:ext uri="{FF2B5EF4-FFF2-40B4-BE49-F238E27FC236}">
                      <a16:creationId xmlns:a16="http://schemas.microsoft.com/office/drawing/2014/main" id="{E51E164B-17C3-4443-2AD9-3A61093EBA75}"/>
                    </a:ext>
                  </a:extLst>
                </p14:cNvPr>
                <p14:cNvContentPartPr/>
                <p14:nvPr/>
              </p14:nvContentPartPr>
              <p14:xfrm>
                <a:off x="4911052" y="5420317"/>
                <a:ext cx="1263240" cy="834480"/>
              </p14:xfrm>
            </p:contentPart>
          </mc:Choice>
          <mc:Fallback xmlns="">
            <p:pic>
              <p:nvPicPr>
                <p:cNvPr id="1212" name="Ink 1211">
                  <a:extLst>
                    <a:ext uri="{FF2B5EF4-FFF2-40B4-BE49-F238E27FC236}">
                      <a16:creationId xmlns:a16="http://schemas.microsoft.com/office/drawing/2014/main" id="{E51E164B-17C3-4443-2AD9-3A61093EBA75}"/>
                    </a:ext>
                  </a:extLst>
                </p:cNvPr>
                <p:cNvPicPr/>
                <p:nvPr/>
              </p:nvPicPr>
              <p:blipFill>
                <a:blip r:embed="rId291"/>
                <a:stretch>
                  <a:fillRect/>
                </a:stretch>
              </p:blipFill>
              <p:spPr>
                <a:xfrm>
                  <a:off x="4902412" y="5411677"/>
                  <a:ext cx="128088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13" name="Ink 1212">
                  <a:extLst>
                    <a:ext uri="{FF2B5EF4-FFF2-40B4-BE49-F238E27FC236}">
                      <a16:creationId xmlns:a16="http://schemas.microsoft.com/office/drawing/2014/main" id="{C72354FC-1BF5-2362-3774-E7C5B162E482}"/>
                    </a:ext>
                  </a:extLst>
                </p14:cNvPr>
                <p14:cNvContentPartPr/>
                <p14:nvPr/>
              </p14:nvContentPartPr>
              <p14:xfrm>
                <a:off x="5977012" y="6081637"/>
                <a:ext cx="200880" cy="219240"/>
              </p14:xfrm>
            </p:contentPart>
          </mc:Choice>
          <mc:Fallback xmlns="">
            <p:pic>
              <p:nvPicPr>
                <p:cNvPr id="1213" name="Ink 1212">
                  <a:extLst>
                    <a:ext uri="{FF2B5EF4-FFF2-40B4-BE49-F238E27FC236}">
                      <a16:creationId xmlns:a16="http://schemas.microsoft.com/office/drawing/2014/main" id="{C72354FC-1BF5-2362-3774-E7C5B162E482}"/>
                    </a:ext>
                  </a:extLst>
                </p:cNvPr>
                <p:cNvPicPr/>
                <p:nvPr/>
              </p:nvPicPr>
              <p:blipFill>
                <a:blip r:embed="rId293"/>
                <a:stretch>
                  <a:fillRect/>
                </a:stretch>
              </p:blipFill>
              <p:spPr>
                <a:xfrm>
                  <a:off x="5968372" y="6072997"/>
                  <a:ext cx="218520" cy="236880"/>
                </a:xfrm>
                <a:prstGeom prst="rect">
                  <a:avLst/>
                </a:prstGeom>
              </p:spPr>
            </p:pic>
          </mc:Fallback>
        </mc:AlternateContent>
      </p:grpSp>
      <p:grpSp>
        <p:nvGrpSpPr>
          <p:cNvPr id="1217" name="Group 1216">
            <a:extLst>
              <a:ext uri="{FF2B5EF4-FFF2-40B4-BE49-F238E27FC236}">
                <a16:creationId xmlns:a16="http://schemas.microsoft.com/office/drawing/2014/main" id="{C2EAAA82-1E8A-5C87-68B1-9BD2E3861659}"/>
              </a:ext>
            </a:extLst>
          </p:cNvPr>
          <p:cNvGrpSpPr/>
          <p:nvPr/>
        </p:nvGrpSpPr>
        <p:grpSpPr>
          <a:xfrm>
            <a:off x="6851452" y="3469477"/>
            <a:ext cx="2085480" cy="696240"/>
            <a:chOff x="6851452" y="3469477"/>
            <a:chExt cx="2085480" cy="696240"/>
          </a:xfrm>
        </p:grpSpPr>
        <mc:AlternateContent xmlns:mc="http://schemas.openxmlformats.org/markup-compatibility/2006" xmlns:p14="http://schemas.microsoft.com/office/powerpoint/2010/main">
          <mc:Choice Requires="p14">
            <p:contentPart p14:bwMode="auto" r:id="rId294">
              <p14:nvContentPartPr>
                <p14:cNvPr id="1152" name="Ink 1151">
                  <a:extLst>
                    <a:ext uri="{FF2B5EF4-FFF2-40B4-BE49-F238E27FC236}">
                      <a16:creationId xmlns:a16="http://schemas.microsoft.com/office/drawing/2014/main" id="{CACA0D7A-013F-2FF9-D233-2AAF62111E0D}"/>
                    </a:ext>
                  </a:extLst>
                </p14:cNvPr>
                <p14:cNvContentPartPr/>
                <p14:nvPr/>
              </p14:nvContentPartPr>
              <p14:xfrm>
                <a:off x="6922012" y="3706357"/>
                <a:ext cx="80640" cy="279360"/>
              </p14:xfrm>
            </p:contentPart>
          </mc:Choice>
          <mc:Fallback xmlns="">
            <p:pic>
              <p:nvPicPr>
                <p:cNvPr id="1152" name="Ink 1151">
                  <a:extLst>
                    <a:ext uri="{FF2B5EF4-FFF2-40B4-BE49-F238E27FC236}">
                      <a16:creationId xmlns:a16="http://schemas.microsoft.com/office/drawing/2014/main" id="{CACA0D7A-013F-2FF9-D233-2AAF62111E0D}"/>
                    </a:ext>
                  </a:extLst>
                </p:cNvPr>
                <p:cNvPicPr/>
                <p:nvPr/>
              </p:nvPicPr>
              <p:blipFill>
                <a:blip r:embed="rId295"/>
                <a:stretch>
                  <a:fillRect/>
                </a:stretch>
              </p:blipFill>
              <p:spPr>
                <a:xfrm>
                  <a:off x="6913372" y="3697717"/>
                  <a:ext cx="98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53" name="Ink 1152">
                  <a:extLst>
                    <a:ext uri="{FF2B5EF4-FFF2-40B4-BE49-F238E27FC236}">
                      <a16:creationId xmlns:a16="http://schemas.microsoft.com/office/drawing/2014/main" id="{AE97E16E-141D-A602-F880-086BA1DCF1C5}"/>
                    </a:ext>
                  </a:extLst>
                </p14:cNvPr>
                <p14:cNvContentPartPr/>
                <p14:nvPr/>
              </p14:nvContentPartPr>
              <p14:xfrm>
                <a:off x="6851452" y="3609157"/>
                <a:ext cx="434160" cy="397800"/>
              </p14:xfrm>
            </p:contentPart>
          </mc:Choice>
          <mc:Fallback xmlns="">
            <p:pic>
              <p:nvPicPr>
                <p:cNvPr id="1153" name="Ink 1152">
                  <a:extLst>
                    <a:ext uri="{FF2B5EF4-FFF2-40B4-BE49-F238E27FC236}">
                      <a16:creationId xmlns:a16="http://schemas.microsoft.com/office/drawing/2014/main" id="{AE97E16E-141D-A602-F880-086BA1DCF1C5}"/>
                    </a:ext>
                  </a:extLst>
                </p:cNvPr>
                <p:cNvPicPr/>
                <p:nvPr/>
              </p:nvPicPr>
              <p:blipFill>
                <a:blip r:embed="rId297"/>
                <a:stretch>
                  <a:fillRect/>
                </a:stretch>
              </p:blipFill>
              <p:spPr>
                <a:xfrm>
                  <a:off x="6842452" y="3600517"/>
                  <a:ext cx="451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154" name="Ink 1153">
                  <a:extLst>
                    <a:ext uri="{FF2B5EF4-FFF2-40B4-BE49-F238E27FC236}">
                      <a16:creationId xmlns:a16="http://schemas.microsoft.com/office/drawing/2014/main" id="{24E5FDF5-41E8-619D-9B87-A500F16EF4B2}"/>
                    </a:ext>
                  </a:extLst>
                </p14:cNvPr>
                <p14:cNvContentPartPr/>
                <p14:nvPr/>
              </p14:nvContentPartPr>
              <p14:xfrm>
                <a:off x="7339612" y="3750637"/>
                <a:ext cx="570240" cy="169920"/>
              </p14:xfrm>
            </p:contentPart>
          </mc:Choice>
          <mc:Fallback xmlns="">
            <p:pic>
              <p:nvPicPr>
                <p:cNvPr id="1154" name="Ink 1153">
                  <a:extLst>
                    <a:ext uri="{FF2B5EF4-FFF2-40B4-BE49-F238E27FC236}">
                      <a16:creationId xmlns:a16="http://schemas.microsoft.com/office/drawing/2014/main" id="{24E5FDF5-41E8-619D-9B87-A500F16EF4B2}"/>
                    </a:ext>
                  </a:extLst>
                </p:cNvPr>
                <p:cNvPicPr/>
                <p:nvPr/>
              </p:nvPicPr>
              <p:blipFill>
                <a:blip r:embed="rId299"/>
                <a:stretch>
                  <a:fillRect/>
                </a:stretch>
              </p:blipFill>
              <p:spPr>
                <a:xfrm>
                  <a:off x="7330972" y="3741997"/>
                  <a:ext cx="58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155" name="Ink 1154">
                  <a:extLst>
                    <a:ext uri="{FF2B5EF4-FFF2-40B4-BE49-F238E27FC236}">
                      <a16:creationId xmlns:a16="http://schemas.microsoft.com/office/drawing/2014/main" id="{B61D19C7-0FDA-9DD6-E725-F4F580C719CE}"/>
                    </a:ext>
                  </a:extLst>
                </p14:cNvPr>
                <p14:cNvContentPartPr/>
                <p14:nvPr/>
              </p14:nvContentPartPr>
              <p14:xfrm>
                <a:off x="7946932" y="3724357"/>
                <a:ext cx="161640" cy="153360"/>
              </p14:xfrm>
            </p:contentPart>
          </mc:Choice>
          <mc:Fallback xmlns="">
            <p:pic>
              <p:nvPicPr>
                <p:cNvPr id="1155" name="Ink 1154">
                  <a:extLst>
                    <a:ext uri="{FF2B5EF4-FFF2-40B4-BE49-F238E27FC236}">
                      <a16:creationId xmlns:a16="http://schemas.microsoft.com/office/drawing/2014/main" id="{B61D19C7-0FDA-9DD6-E725-F4F580C719CE}"/>
                    </a:ext>
                  </a:extLst>
                </p:cNvPr>
                <p:cNvPicPr/>
                <p:nvPr/>
              </p:nvPicPr>
              <p:blipFill>
                <a:blip r:embed="rId301"/>
                <a:stretch>
                  <a:fillRect/>
                </a:stretch>
              </p:blipFill>
              <p:spPr>
                <a:xfrm>
                  <a:off x="7938292" y="3715357"/>
                  <a:ext cx="179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156" name="Ink 1155">
                  <a:extLst>
                    <a:ext uri="{FF2B5EF4-FFF2-40B4-BE49-F238E27FC236}">
                      <a16:creationId xmlns:a16="http://schemas.microsoft.com/office/drawing/2014/main" id="{736B9383-41CA-D316-5279-B018B0CBF587}"/>
                    </a:ext>
                  </a:extLst>
                </p14:cNvPr>
                <p14:cNvContentPartPr/>
                <p14:nvPr/>
              </p14:nvContentPartPr>
              <p14:xfrm>
                <a:off x="8213692" y="3469477"/>
                <a:ext cx="84600" cy="644760"/>
              </p14:xfrm>
            </p:contentPart>
          </mc:Choice>
          <mc:Fallback xmlns="">
            <p:pic>
              <p:nvPicPr>
                <p:cNvPr id="1156" name="Ink 1155">
                  <a:extLst>
                    <a:ext uri="{FF2B5EF4-FFF2-40B4-BE49-F238E27FC236}">
                      <a16:creationId xmlns:a16="http://schemas.microsoft.com/office/drawing/2014/main" id="{736B9383-41CA-D316-5279-B018B0CBF587}"/>
                    </a:ext>
                  </a:extLst>
                </p:cNvPr>
                <p:cNvPicPr/>
                <p:nvPr/>
              </p:nvPicPr>
              <p:blipFill>
                <a:blip r:embed="rId303"/>
                <a:stretch>
                  <a:fillRect/>
                </a:stretch>
              </p:blipFill>
              <p:spPr>
                <a:xfrm>
                  <a:off x="8204692" y="3460837"/>
                  <a:ext cx="10224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157" name="Ink 1156">
                  <a:extLst>
                    <a:ext uri="{FF2B5EF4-FFF2-40B4-BE49-F238E27FC236}">
                      <a16:creationId xmlns:a16="http://schemas.microsoft.com/office/drawing/2014/main" id="{E1DF80F2-88C8-39AB-8B79-3000D07341AD}"/>
                    </a:ext>
                  </a:extLst>
                </p14:cNvPr>
                <p14:cNvContentPartPr/>
                <p14:nvPr/>
              </p14:nvContentPartPr>
              <p14:xfrm>
                <a:off x="8223412" y="3764677"/>
                <a:ext cx="162360" cy="82800"/>
              </p14:xfrm>
            </p:contentPart>
          </mc:Choice>
          <mc:Fallback xmlns="">
            <p:pic>
              <p:nvPicPr>
                <p:cNvPr id="1157" name="Ink 1156">
                  <a:extLst>
                    <a:ext uri="{FF2B5EF4-FFF2-40B4-BE49-F238E27FC236}">
                      <a16:creationId xmlns:a16="http://schemas.microsoft.com/office/drawing/2014/main" id="{E1DF80F2-88C8-39AB-8B79-3000D07341AD}"/>
                    </a:ext>
                  </a:extLst>
                </p:cNvPr>
                <p:cNvPicPr/>
                <p:nvPr/>
              </p:nvPicPr>
              <p:blipFill>
                <a:blip r:embed="rId305"/>
                <a:stretch>
                  <a:fillRect/>
                </a:stretch>
              </p:blipFill>
              <p:spPr>
                <a:xfrm>
                  <a:off x="8214412" y="3755677"/>
                  <a:ext cx="180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158" name="Ink 1157">
                  <a:extLst>
                    <a:ext uri="{FF2B5EF4-FFF2-40B4-BE49-F238E27FC236}">
                      <a16:creationId xmlns:a16="http://schemas.microsoft.com/office/drawing/2014/main" id="{01F80DA8-0268-BA1B-D01A-520BF1E8E32D}"/>
                    </a:ext>
                  </a:extLst>
                </p14:cNvPr>
                <p14:cNvContentPartPr/>
                <p14:nvPr/>
              </p14:nvContentPartPr>
              <p14:xfrm>
                <a:off x="8389012" y="3680437"/>
                <a:ext cx="1440" cy="3960"/>
              </p14:xfrm>
            </p:contentPart>
          </mc:Choice>
          <mc:Fallback xmlns="">
            <p:pic>
              <p:nvPicPr>
                <p:cNvPr id="1158" name="Ink 1157">
                  <a:extLst>
                    <a:ext uri="{FF2B5EF4-FFF2-40B4-BE49-F238E27FC236}">
                      <a16:creationId xmlns:a16="http://schemas.microsoft.com/office/drawing/2014/main" id="{01F80DA8-0268-BA1B-D01A-520BF1E8E32D}"/>
                    </a:ext>
                  </a:extLst>
                </p:cNvPr>
                <p:cNvPicPr/>
                <p:nvPr/>
              </p:nvPicPr>
              <p:blipFill>
                <a:blip r:embed="rId307"/>
                <a:stretch>
                  <a:fillRect/>
                </a:stretch>
              </p:blipFill>
              <p:spPr>
                <a:xfrm>
                  <a:off x="8380012" y="3671797"/>
                  <a:ext cx="1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159" name="Ink 1158">
                  <a:extLst>
                    <a:ext uri="{FF2B5EF4-FFF2-40B4-BE49-F238E27FC236}">
                      <a16:creationId xmlns:a16="http://schemas.microsoft.com/office/drawing/2014/main" id="{CAB33494-C7C9-0BFD-091D-460757BF8D8A}"/>
                    </a:ext>
                  </a:extLst>
                </p14:cNvPr>
                <p14:cNvContentPartPr/>
                <p14:nvPr/>
              </p14:nvContentPartPr>
              <p14:xfrm>
                <a:off x="8425732" y="3701317"/>
                <a:ext cx="127440" cy="171000"/>
              </p14:xfrm>
            </p:contentPart>
          </mc:Choice>
          <mc:Fallback xmlns="">
            <p:pic>
              <p:nvPicPr>
                <p:cNvPr id="1159" name="Ink 1158">
                  <a:extLst>
                    <a:ext uri="{FF2B5EF4-FFF2-40B4-BE49-F238E27FC236}">
                      <a16:creationId xmlns:a16="http://schemas.microsoft.com/office/drawing/2014/main" id="{CAB33494-C7C9-0BFD-091D-460757BF8D8A}"/>
                    </a:ext>
                  </a:extLst>
                </p:cNvPr>
                <p:cNvPicPr/>
                <p:nvPr/>
              </p:nvPicPr>
              <p:blipFill>
                <a:blip r:embed="rId309"/>
                <a:stretch>
                  <a:fillRect/>
                </a:stretch>
              </p:blipFill>
              <p:spPr>
                <a:xfrm>
                  <a:off x="8417092" y="3692677"/>
                  <a:ext cx="145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160" name="Ink 1159">
                  <a:extLst>
                    <a:ext uri="{FF2B5EF4-FFF2-40B4-BE49-F238E27FC236}">
                      <a16:creationId xmlns:a16="http://schemas.microsoft.com/office/drawing/2014/main" id="{8CB4ECCA-70BB-7367-0474-D4B97BBEFDE8}"/>
                    </a:ext>
                  </a:extLst>
                </p14:cNvPr>
                <p14:cNvContentPartPr/>
                <p14:nvPr/>
              </p14:nvContentPartPr>
              <p14:xfrm>
                <a:off x="8566492" y="3565597"/>
                <a:ext cx="37800" cy="260280"/>
              </p14:xfrm>
            </p:contentPart>
          </mc:Choice>
          <mc:Fallback xmlns="">
            <p:pic>
              <p:nvPicPr>
                <p:cNvPr id="1160" name="Ink 1159">
                  <a:extLst>
                    <a:ext uri="{FF2B5EF4-FFF2-40B4-BE49-F238E27FC236}">
                      <a16:creationId xmlns:a16="http://schemas.microsoft.com/office/drawing/2014/main" id="{8CB4ECCA-70BB-7367-0474-D4B97BBEFDE8}"/>
                    </a:ext>
                  </a:extLst>
                </p:cNvPr>
                <p:cNvPicPr/>
                <p:nvPr/>
              </p:nvPicPr>
              <p:blipFill>
                <a:blip r:embed="rId311"/>
                <a:stretch>
                  <a:fillRect/>
                </a:stretch>
              </p:blipFill>
              <p:spPr>
                <a:xfrm>
                  <a:off x="8557492" y="3556597"/>
                  <a:ext cx="55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161" name="Ink 1160">
                  <a:extLst>
                    <a:ext uri="{FF2B5EF4-FFF2-40B4-BE49-F238E27FC236}">
                      <a16:creationId xmlns:a16="http://schemas.microsoft.com/office/drawing/2014/main" id="{7933FDA2-51C6-04C7-FC00-4E9AADE77DFA}"/>
                    </a:ext>
                  </a:extLst>
                </p14:cNvPr>
                <p14:cNvContentPartPr/>
                <p14:nvPr/>
              </p14:nvContentPartPr>
              <p14:xfrm>
                <a:off x="8664412" y="3537517"/>
                <a:ext cx="272520" cy="316080"/>
              </p14:xfrm>
            </p:contentPart>
          </mc:Choice>
          <mc:Fallback xmlns="">
            <p:pic>
              <p:nvPicPr>
                <p:cNvPr id="1161" name="Ink 1160">
                  <a:extLst>
                    <a:ext uri="{FF2B5EF4-FFF2-40B4-BE49-F238E27FC236}">
                      <a16:creationId xmlns:a16="http://schemas.microsoft.com/office/drawing/2014/main" id="{7933FDA2-51C6-04C7-FC00-4E9AADE77DFA}"/>
                    </a:ext>
                  </a:extLst>
                </p:cNvPr>
                <p:cNvPicPr/>
                <p:nvPr/>
              </p:nvPicPr>
              <p:blipFill>
                <a:blip r:embed="rId313"/>
                <a:stretch>
                  <a:fillRect/>
                </a:stretch>
              </p:blipFill>
              <p:spPr>
                <a:xfrm>
                  <a:off x="8655772" y="3528877"/>
                  <a:ext cx="2901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15" name="Ink 1214">
                  <a:extLst>
                    <a:ext uri="{FF2B5EF4-FFF2-40B4-BE49-F238E27FC236}">
                      <a16:creationId xmlns:a16="http://schemas.microsoft.com/office/drawing/2014/main" id="{08ECFB8E-7CE0-FA00-3437-6189309C3A8F}"/>
                    </a:ext>
                  </a:extLst>
                </p14:cNvPr>
                <p14:cNvContentPartPr/>
                <p14:nvPr/>
              </p14:nvContentPartPr>
              <p14:xfrm>
                <a:off x="7554172" y="4093357"/>
                <a:ext cx="332280" cy="6840"/>
              </p14:xfrm>
            </p:contentPart>
          </mc:Choice>
          <mc:Fallback xmlns="">
            <p:pic>
              <p:nvPicPr>
                <p:cNvPr id="1215" name="Ink 1214">
                  <a:extLst>
                    <a:ext uri="{FF2B5EF4-FFF2-40B4-BE49-F238E27FC236}">
                      <a16:creationId xmlns:a16="http://schemas.microsoft.com/office/drawing/2014/main" id="{08ECFB8E-7CE0-FA00-3437-6189309C3A8F}"/>
                    </a:ext>
                  </a:extLst>
                </p:cNvPr>
                <p:cNvPicPr/>
                <p:nvPr/>
              </p:nvPicPr>
              <p:blipFill>
                <a:blip r:embed="rId315"/>
                <a:stretch>
                  <a:fillRect/>
                </a:stretch>
              </p:blipFill>
              <p:spPr>
                <a:xfrm>
                  <a:off x="7545532" y="4084357"/>
                  <a:ext cx="349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216" name="Ink 1215">
                  <a:extLst>
                    <a:ext uri="{FF2B5EF4-FFF2-40B4-BE49-F238E27FC236}">
                      <a16:creationId xmlns:a16="http://schemas.microsoft.com/office/drawing/2014/main" id="{C79583D5-041D-FC88-7774-FD21E9DDDC1D}"/>
                    </a:ext>
                  </a:extLst>
                </p14:cNvPr>
                <p14:cNvContentPartPr/>
                <p14:nvPr/>
              </p14:nvContentPartPr>
              <p14:xfrm>
                <a:off x="7572892" y="4154557"/>
                <a:ext cx="395280" cy="11160"/>
              </p14:xfrm>
            </p:contentPart>
          </mc:Choice>
          <mc:Fallback xmlns="">
            <p:pic>
              <p:nvPicPr>
                <p:cNvPr id="1216" name="Ink 1215">
                  <a:extLst>
                    <a:ext uri="{FF2B5EF4-FFF2-40B4-BE49-F238E27FC236}">
                      <a16:creationId xmlns:a16="http://schemas.microsoft.com/office/drawing/2014/main" id="{C79583D5-041D-FC88-7774-FD21E9DDDC1D}"/>
                    </a:ext>
                  </a:extLst>
                </p:cNvPr>
                <p:cNvPicPr/>
                <p:nvPr/>
              </p:nvPicPr>
              <p:blipFill>
                <a:blip r:embed="rId317"/>
                <a:stretch>
                  <a:fillRect/>
                </a:stretch>
              </p:blipFill>
              <p:spPr>
                <a:xfrm>
                  <a:off x="7563892" y="4145557"/>
                  <a:ext cx="412920" cy="28800"/>
                </a:xfrm>
                <a:prstGeom prst="rect">
                  <a:avLst/>
                </a:prstGeom>
              </p:spPr>
            </p:pic>
          </mc:Fallback>
        </mc:AlternateContent>
      </p:grpSp>
      <p:grpSp>
        <p:nvGrpSpPr>
          <p:cNvPr id="1223" name="Group 1222">
            <a:extLst>
              <a:ext uri="{FF2B5EF4-FFF2-40B4-BE49-F238E27FC236}">
                <a16:creationId xmlns:a16="http://schemas.microsoft.com/office/drawing/2014/main" id="{182EA798-41A1-53F2-095A-2E409FC123F9}"/>
              </a:ext>
            </a:extLst>
          </p:cNvPr>
          <p:cNvGrpSpPr/>
          <p:nvPr/>
        </p:nvGrpSpPr>
        <p:grpSpPr>
          <a:xfrm>
            <a:off x="3677332" y="2925157"/>
            <a:ext cx="1221840" cy="986040"/>
            <a:chOff x="3677332" y="2925157"/>
            <a:chExt cx="1221840" cy="986040"/>
          </a:xfrm>
        </p:grpSpPr>
        <mc:AlternateContent xmlns:mc="http://schemas.openxmlformats.org/markup-compatibility/2006" xmlns:p14="http://schemas.microsoft.com/office/powerpoint/2010/main">
          <mc:Choice Requires="p14">
            <p:contentPart p14:bwMode="auto" r:id="rId318">
              <p14:nvContentPartPr>
                <p14:cNvPr id="1218" name="Ink 1217">
                  <a:extLst>
                    <a:ext uri="{FF2B5EF4-FFF2-40B4-BE49-F238E27FC236}">
                      <a16:creationId xmlns:a16="http://schemas.microsoft.com/office/drawing/2014/main" id="{4A5818C5-A367-2925-1C1E-331D848C3F4E}"/>
                    </a:ext>
                  </a:extLst>
                </p14:cNvPr>
                <p14:cNvContentPartPr/>
                <p14:nvPr/>
              </p14:nvContentPartPr>
              <p14:xfrm>
                <a:off x="3810892" y="3104077"/>
                <a:ext cx="275400" cy="504720"/>
              </p14:xfrm>
            </p:contentPart>
          </mc:Choice>
          <mc:Fallback xmlns="">
            <p:pic>
              <p:nvPicPr>
                <p:cNvPr id="1218" name="Ink 1217">
                  <a:extLst>
                    <a:ext uri="{FF2B5EF4-FFF2-40B4-BE49-F238E27FC236}">
                      <a16:creationId xmlns:a16="http://schemas.microsoft.com/office/drawing/2014/main" id="{4A5818C5-A367-2925-1C1E-331D848C3F4E}"/>
                    </a:ext>
                  </a:extLst>
                </p:cNvPr>
                <p:cNvPicPr/>
                <p:nvPr/>
              </p:nvPicPr>
              <p:blipFill>
                <a:blip r:embed="rId319"/>
                <a:stretch>
                  <a:fillRect/>
                </a:stretch>
              </p:blipFill>
              <p:spPr>
                <a:xfrm>
                  <a:off x="3802252" y="3095077"/>
                  <a:ext cx="29304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219" name="Ink 1218">
                  <a:extLst>
                    <a:ext uri="{FF2B5EF4-FFF2-40B4-BE49-F238E27FC236}">
                      <a16:creationId xmlns:a16="http://schemas.microsoft.com/office/drawing/2014/main" id="{AC06F0A1-52A1-B690-1454-BD94C82CF204}"/>
                    </a:ext>
                  </a:extLst>
                </p14:cNvPr>
                <p14:cNvContentPartPr/>
                <p14:nvPr/>
              </p14:nvContentPartPr>
              <p14:xfrm>
                <a:off x="4130212" y="3212437"/>
                <a:ext cx="215640" cy="382320"/>
              </p14:xfrm>
            </p:contentPart>
          </mc:Choice>
          <mc:Fallback xmlns="">
            <p:pic>
              <p:nvPicPr>
                <p:cNvPr id="1219" name="Ink 1218">
                  <a:extLst>
                    <a:ext uri="{FF2B5EF4-FFF2-40B4-BE49-F238E27FC236}">
                      <a16:creationId xmlns:a16="http://schemas.microsoft.com/office/drawing/2014/main" id="{AC06F0A1-52A1-B690-1454-BD94C82CF204}"/>
                    </a:ext>
                  </a:extLst>
                </p:cNvPr>
                <p:cNvPicPr/>
                <p:nvPr/>
              </p:nvPicPr>
              <p:blipFill>
                <a:blip r:embed="rId321"/>
                <a:stretch>
                  <a:fillRect/>
                </a:stretch>
              </p:blipFill>
              <p:spPr>
                <a:xfrm>
                  <a:off x="4121212" y="3203437"/>
                  <a:ext cx="2332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220" name="Ink 1219">
                  <a:extLst>
                    <a:ext uri="{FF2B5EF4-FFF2-40B4-BE49-F238E27FC236}">
                      <a16:creationId xmlns:a16="http://schemas.microsoft.com/office/drawing/2014/main" id="{B5187605-C2C1-E651-77ED-0F5D7459B35C}"/>
                    </a:ext>
                  </a:extLst>
                </p14:cNvPr>
                <p14:cNvContentPartPr/>
                <p14:nvPr/>
              </p14:nvContentPartPr>
              <p14:xfrm>
                <a:off x="4160812" y="3407197"/>
                <a:ext cx="136080" cy="17640"/>
              </p14:xfrm>
            </p:contentPart>
          </mc:Choice>
          <mc:Fallback xmlns="">
            <p:pic>
              <p:nvPicPr>
                <p:cNvPr id="1220" name="Ink 1219">
                  <a:extLst>
                    <a:ext uri="{FF2B5EF4-FFF2-40B4-BE49-F238E27FC236}">
                      <a16:creationId xmlns:a16="http://schemas.microsoft.com/office/drawing/2014/main" id="{B5187605-C2C1-E651-77ED-0F5D7459B35C}"/>
                    </a:ext>
                  </a:extLst>
                </p:cNvPr>
                <p:cNvPicPr/>
                <p:nvPr/>
              </p:nvPicPr>
              <p:blipFill>
                <a:blip r:embed="rId323"/>
                <a:stretch>
                  <a:fillRect/>
                </a:stretch>
              </p:blipFill>
              <p:spPr>
                <a:xfrm>
                  <a:off x="4151812" y="3398197"/>
                  <a:ext cx="153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221" name="Ink 1220">
                  <a:extLst>
                    <a:ext uri="{FF2B5EF4-FFF2-40B4-BE49-F238E27FC236}">
                      <a16:creationId xmlns:a16="http://schemas.microsoft.com/office/drawing/2014/main" id="{FEE7053D-AD10-B9FA-A347-FFBA1A4D5C8C}"/>
                    </a:ext>
                  </a:extLst>
                </p14:cNvPr>
                <p14:cNvContentPartPr/>
                <p14:nvPr/>
              </p14:nvContentPartPr>
              <p14:xfrm>
                <a:off x="4399492" y="3183277"/>
                <a:ext cx="163080" cy="395640"/>
              </p14:xfrm>
            </p:contentPart>
          </mc:Choice>
          <mc:Fallback xmlns="">
            <p:pic>
              <p:nvPicPr>
                <p:cNvPr id="1221" name="Ink 1220">
                  <a:extLst>
                    <a:ext uri="{FF2B5EF4-FFF2-40B4-BE49-F238E27FC236}">
                      <a16:creationId xmlns:a16="http://schemas.microsoft.com/office/drawing/2014/main" id="{FEE7053D-AD10-B9FA-A347-FFBA1A4D5C8C}"/>
                    </a:ext>
                  </a:extLst>
                </p:cNvPr>
                <p:cNvPicPr/>
                <p:nvPr/>
              </p:nvPicPr>
              <p:blipFill>
                <a:blip r:embed="rId325"/>
                <a:stretch>
                  <a:fillRect/>
                </a:stretch>
              </p:blipFill>
              <p:spPr>
                <a:xfrm>
                  <a:off x="4390852" y="3174637"/>
                  <a:ext cx="1807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222" name="Ink 1221">
                  <a:extLst>
                    <a:ext uri="{FF2B5EF4-FFF2-40B4-BE49-F238E27FC236}">
                      <a16:creationId xmlns:a16="http://schemas.microsoft.com/office/drawing/2014/main" id="{943B351C-252C-1593-82D5-CC5FDD5B1F36}"/>
                    </a:ext>
                  </a:extLst>
                </p14:cNvPr>
                <p14:cNvContentPartPr/>
                <p14:nvPr/>
              </p14:nvContentPartPr>
              <p14:xfrm>
                <a:off x="3677332" y="2925157"/>
                <a:ext cx="1221840" cy="986040"/>
              </p14:xfrm>
            </p:contentPart>
          </mc:Choice>
          <mc:Fallback xmlns="">
            <p:pic>
              <p:nvPicPr>
                <p:cNvPr id="1222" name="Ink 1221">
                  <a:extLst>
                    <a:ext uri="{FF2B5EF4-FFF2-40B4-BE49-F238E27FC236}">
                      <a16:creationId xmlns:a16="http://schemas.microsoft.com/office/drawing/2014/main" id="{943B351C-252C-1593-82D5-CC5FDD5B1F36}"/>
                    </a:ext>
                  </a:extLst>
                </p:cNvPr>
                <p:cNvPicPr/>
                <p:nvPr/>
              </p:nvPicPr>
              <p:blipFill>
                <a:blip r:embed="rId327"/>
                <a:stretch>
                  <a:fillRect/>
                </a:stretch>
              </p:blipFill>
              <p:spPr>
                <a:xfrm>
                  <a:off x="3668332" y="2916157"/>
                  <a:ext cx="1239480" cy="1003680"/>
                </a:xfrm>
                <a:prstGeom prst="rect">
                  <a:avLst/>
                </a:prstGeom>
              </p:spPr>
            </p:pic>
          </mc:Fallback>
        </mc:AlternateContent>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3" y="728002"/>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5F862DB5-3029-26E3-02F7-CB35FA69A933}"/>
              </a:ext>
            </a:extLst>
          </p:cNvPr>
          <p:cNvGrpSpPr/>
          <p:nvPr/>
        </p:nvGrpSpPr>
        <p:grpSpPr>
          <a:xfrm>
            <a:off x="221332" y="3337959"/>
            <a:ext cx="2112480" cy="3382200"/>
            <a:chOff x="221332" y="3337959"/>
            <a:chExt cx="2112480" cy="33822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822D88A-E5EE-A800-7628-CF22F7EF3D89}"/>
                    </a:ext>
                  </a:extLst>
                </p14:cNvPr>
                <p14:cNvContentPartPr/>
                <p14:nvPr/>
              </p14:nvContentPartPr>
              <p14:xfrm>
                <a:off x="535972" y="5538999"/>
                <a:ext cx="306360" cy="433440"/>
              </p14:xfrm>
            </p:contentPart>
          </mc:Choice>
          <mc:Fallback xmlns="">
            <p:pic>
              <p:nvPicPr>
                <p:cNvPr id="2" name="Ink 1">
                  <a:extLst>
                    <a:ext uri="{FF2B5EF4-FFF2-40B4-BE49-F238E27FC236}">
                      <a16:creationId xmlns:a16="http://schemas.microsoft.com/office/drawing/2014/main" id="{E822D88A-E5EE-A800-7628-CF22F7EF3D89}"/>
                    </a:ext>
                  </a:extLst>
                </p:cNvPr>
                <p:cNvPicPr/>
                <p:nvPr/>
              </p:nvPicPr>
              <p:blipFill>
                <a:blip r:embed="rId5"/>
                <a:stretch>
                  <a:fillRect/>
                </a:stretch>
              </p:blipFill>
              <p:spPr>
                <a:xfrm>
                  <a:off x="526972" y="5530359"/>
                  <a:ext cx="3240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D455287-5FF3-805D-9FB4-81ABD979E63E}"/>
                    </a:ext>
                  </a:extLst>
                </p14:cNvPr>
                <p14:cNvContentPartPr/>
                <p14:nvPr/>
              </p14:nvContentPartPr>
              <p14:xfrm>
                <a:off x="835132" y="5555199"/>
                <a:ext cx="122760" cy="434520"/>
              </p14:xfrm>
            </p:contentPart>
          </mc:Choice>
          <mc:Fallback xmlns="">
            <p:pic>
              <p:nvPicPr>
                <p:cNvPr id="3" name="Ink 2">
                  <a:extLst>
                    <a:ext uri="{FF2B5EF4-FFF2-40B4-BE49-F238E27FC236}">
                      <a16:creationId xmlns:a16="http://schemas.microsoft.com/office/drawing/2014/main" id="{7D455287-5FF3-805D-9FB4-81ABD979E63E}"/>
                    </a:ext>
                  </a:extLst>
                </p:cNvPr>
                <p:cNvPicPr/>
                <p:nvPr/>
              </p:nvPicPr>
              <p:blipFill>
                <a:blip r:embed="rId7"/>
                <a:stretch>
                  <a:fillRect/>
                </a:stretch>
              </p:blipFill>
              <p:spPr>
                <a:xfrm>
                  <a:off x="826132" y="5546199"/>
                  <a:ext cx="1404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FAD42D5-551E-F6D7-D78B-77315B374100}"/>
                    </a:ext>
                  </a:extLst>
                </p14:cNvPr>
                <p14:cNvContentPartPr/>
                <p14:nvPr/>
              </p14:nvContentPartPr>
              <p14:xfrm>
                <a:off x="1067332" y="5624679"/>
                <a:ext cx="12960" cy="413640"/>
              </p14:xfrm>
            </p:contentPart>
          </mc:Choice>
          <mc:Fallback xmlns="">
            <p:pic>
              <p:nvPicPr>
                <p:cNvPr id="4" name="Ink 3">
                  <a:extLst>
                    <a:ext uri="{FF2B5EF4-FFF2-40B4-BE49-F238E27FC236}">
                      <a16:creationId xmlns:a16="http://schemas.microsoft.com/office/drawing/2014/main" id="{3FAD42D5-551E-F6D7-D78B-77315B374100}"/>
                    </a:ext>
                  </a:extLst>
                </p:cNvPr>
                <p:cNvPicPr/>
                <p:nvPr/>
              </p:nvPicPr>
              <p:blipFill>
                <a:blip r:embed="rId9"/>
                <a:stretch>
                  <a:fillRect/>
                </a:stretch>
              </p:blipFill>
              <p:spPr>
                <a:xfrm>
                  <a:off x="1058692" y="5616039"/>
                  <a:ext cx="306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CB5C767-9F13-7B6D-6706-F206086A547C}"/>
                    </a:ext>
                  </a:extLst>
                </p14:cNvPr>
                <p14:cNvContentPartPr/>
                <p14:nvPr/>
              </p14:nvContentPartPr>
              <p14:xfrm>
                <a:off x="1233292" y="5633319"/>
                <a:ext cx="137520" cy="407880"/>
              </p14:xfrm>
            </p:contentPart>
          </mc:Choice>
          <mc:Fallback xmlns="">
            <p:pic>
              <p:nvPicPr>
                <p:cNvPr id="7" name="Ink 6">
                  <a:extLst>
                    <a:ext uri="{FF2B5EF4-FFF2-40B4-BE49-F238E27FC236}">
                      <a16:creationId xmlns:a16="http://schemas.microsoft.com/office/drawing/2014/main" id="{1CB5C767-9F13-7B6D-6706-F206086A547C}"/>
                    </a:ext>
                  </a:extLst>
                </p:cNvPr>
                <p:cNvPicPr/>
                <p:nvPr/>
              </p:nvPicPr>
              <p:blipFill>
                <a:blip r:embed="rId11"/>
                <a:stretch>
                  <a:fillRect/>
                </a:stretch>
              </p:blipFill>
              <p:spPr>
                <a:xfrm>
                  <a:off x="1224292" y="5624679"/>
                  <a:ext cx="155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D688F931-9F5A-EF65-1D0F-BE72EFC81EA9}"/>
                    </a:ext>
                  </a:extLst>
                </p14:cNvPr>
                <p14:cNvContentPartPr/>
                <p14:nvPr/>
              </p14:nvContentPartPr>
              <p14:xfrm>
                <a:off x="1509412" y="5704239"/>
                <a:ext cx="144000" cy="273960"/>
              </p14:xfrm>
            </p:contentPart>
          </mc:Choice>
          <mc:Fallback xmlns="">
            <p:pic>
              <p:nvPicPr>
                <p:cNvPr id="8" name="Ink 7">
                  <a:extLst>
                    <a:ext uri="{FF2B5EF4-FFF2-40B4-BE49-F238E27FC236}">
                      <a16:creationId xmlns:a16="http://schemas.microsoft.com/office/drawing/2014/main" id="{D688F931-9F5A-EF65-1D0F-BE72EFC81EA9}"/>
                    </a:ext>
                  </a:extLst>
                </p:cNvPr>
                <p:cNvPicPr/>
                <p:nvPr/>
              </p:nvPicPr>
              <p:blipFill>
                <a:blip r:embed="rId13"/>
                <a:stretch>
                  <a:fillRect/>
                </a:stretch>
              </p:blipFill>
              <p:spPr>
                <a:xfrm>
                  <a:off x="1500772" y="5695599"/>
                  <a:ext cx="161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79EF90E-98D8-484B-C7EF-095F8C789694}"/>
                    </a:ext>
                  </a:extLst>
                </p14:cNvPr>
                <p14:cNvContentPartPr/>
                <p14:nvPr/>
              </p14:nvContentPartPr>
              <p14:xfrm>
                <a:off x="656212" y="5529279"/>
                <a:ext cx="1188000" cy="37080"/>
              </p14:xfrm>
            </p:contentPart>
          </mc:Choice>
          <mc:Fallback xmlns="">
            <p:pic>
              <p:nvPicPr>
                <p:cNvPr id="9" name="Ink 8">
                  <a:extLst>
                    <a:ext uri="{FF2B5EF4-FFF2-40B4-BE49-F238E27FC236}">
                      <a16:creationId xmlns:a16="http://schemas.microsoft.com/office/drawing/2014/main" id="{779EF90E-98D8-484B-C7EF-095F8C789694}"/>
                    </a:ext>
                  </a:extLst>
                </p:cNvPr>
                <p:cNvPicPr/>
                <p:nvPr/>
              </p:nvPicPr>
              <p:blipFill>
                <a:blip r:embed="rId15"/>
                <a:stretch>
                  <a:fillRect/>
                </a:stretch>
              </p:blipFill>
              <p:spPr>
                <a:xfrm>
                  <a:off x="647572" y="5520639"/>
                  <a:ext cx="120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BB18467-F703-A27D-7077-D9AE337FE1C7}"/>
                    </a:ext>
                  </a:extLst>
                </p14:cNvPr>
                <p14:cNvContentPartPr/>
                <p14:nvPr/>
              </p14:nvContentPartPr>
              <p14:xfrm>
                <a:off x="221332" y="3337959"/>
                <a:ext cx="2112480" cy="2347200"/>
              </p14:xfrm>
            </p:contentPart>
          </mc:Choice>
          <mc:Fallback xmlns="">
            <p:pic>
              <p:nvPicPr>
                <p:cNvPr id="10" name="Ink 9">
                  <a:extLst>
                    <a:ext uri="{FF2B5EF4-FFF2-40B4-BE49-F238E27FC236}">
                      <a16:creationId xmlns:a16="http://schemas.microsoft.com/office/drawing/2014/main" id="{3BB18467-F703-A27D-7077-D9AE337FE1C7}"/>
                    </a:ext>
                  </a:extLst>
                </p:cNvPr>
                <p:cNvPicPr/>
                <p:nvPr/>
              </p:nvPicPr>
              <p:blipFill>
                <a:blip r:embed="rId17"/>
                <a:stretch>
                  <a:fillRect/>
                </a:stretch>
              </p:blipFill>
              <p:spPr>
                <a:xfrm>
                  <a:off x="212692" y="3328959"/>
                  <a:ext cx="2130120" cy="236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572B4054-849A-A46F-6AF4-F31B29F4CA5D}"/>
                    </a:ext>
                  </a:extLst>
                </p14:cNvPr>
                <p14:cNvContentPartPr/>
                <p14:nvPr/>
              </p14:nvContentPartPr>
              <p14:xfrm>
                <a:off x="1699852" y="5725479"/>
                <a:ext cx="241920" cy="200880"/>
              </p14:xfrm>
            </p:contentPart>
          </mc:Choice>
          <mc:Fallback xmlns="">
            <p:pic>
              <p:nvPicPr>
                <p:cNvPr id="12" name="Ink 11">
                  <a:extLst>
                    <a:ext uri="{FF2B5EF4-FFF2-40B4-BE49-F238E27FC236}">
                      <a16:creationId xmlns:a16="http://schemas.microsoft.com/office/drawing/2014/main" id="{572B4054-849A-A46F-6AF4-F31B29F4CA5D}"/>
                    </a:ext>
                  </a:extLst>
                </p:cNvPr>
                <p:cNvPicPr/>
                <p:nvPr/>
              </p:nvPicPr>
              <p:blipFill>
                <a:blip r:embed="rId19"/>
                <a:stretch>
                  <a:fillRect/>
                </a:stretch>
              </p:blipFill>
              <p:spPr>
                <a:xfrm>
                  <a:off x="1690852" y="5716839"/>
                  <a:ext cx="259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CECB72E-E7EF-4503-9EA4-8A319CAFFB65}"/>
                    </a:ext>
                  </a:extLst>
                </p14:cNvPr>
                <p14:cNvContentPartPr/>
                <p14:nvPr/>
              </p14:nvContentPartPr>
              <p14:xfrm>
                <a:off x="988852" y="6382119"/>
                <a:ext cx="92520" cy="118440"/>
              </p14:xfrm>
            </p:contentPart>
          </mc:Choice>
          <mc:Fallback xmlns="">
            <p:pic>
              <p:nvPicPr>
                <p:cNvPr id="13" name="Ink 12">
                  <a:extLst>
                    <a:ext uri="{FF2B5EF4-FFF2-40B4-BE49-F238E27FC236}">
                      <a16:creationId xmlns:a16="http://schemas.microsoft.com/office/drawing/2014/main" id="{CCECB72E-E7EF-4503-9EA4-8A319CAFFB65}"/>
                    </a:ext>
                  </a:extLst>
                </p:cNvPr>
                <p:cNvPicPr/>
                <p:nvPr/>
              </p:nvPicPr>
              <p:blipFill>
                <a:blip r:embed="rId21"/>
                <a:stretch>
                  <a:fillRect/>
                </a:stretch>
              </p:blipFill>
              <p:spPr>
                <a:xfrm>
                  <a:off x="979852" y="6373119"/>
                  <a:ext cx="110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43C2AF1-4704-48A3-8403-50FEFCC855ED}"/>
                    </a:ext>
                  </a:extLst>
                </p14:cNvPr>
                <p14:cNvContentPartPr/>
                <p14:nvPr/>
              </p14:nvContentPartPr>
              <p14:xfrm>
                <a:off x="1135012" y="6408399"/>
                <a:ext cx="86400" cy="78120"/>
              </p14:xfrm>
            </p:contentPart>
          </mc:Choice>
          <mc:Fallback xmlns="">
            <p:pic>
              <p:nvPicPr>
                <p:cNvPr id="14" name="Ink 13">
                  <a:extLst>
                    <a:ext uri="{FF2B5EF4-FFF2-40B4-BE49-F238E27FC236}">
                      <a16:creationId xmlns:a16="http://schemas.microsoft.com/office/drawing/2014/main" id="{C43C2AF1-4704-48A3-8403-50FEFCC855ED}"/>
                    </a:ext>
                  </a:extLst>
                </p:cNvPr>
                <p:cNvPicPr/>
                <p:nvPr/>
              </p:nvPicPr>
              <p:blipFill>
                <a:blip r:embed="rId23"/>
                <a:stretch>
                  <a:fillRect/>
                </a:stretch>
              </p:blipFill>
              <p:spPr>
                <a:xfrm>
                  <a:off x="1126012" y="6399759"/>
                  <a:ext cx="104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F62B55B7-8040-EB82-47F1-0E44445AB99E}"/>
                    </a:ext>
                  </a:extLst>
                </p14:cNvPr>
                <p14:cNvContentPartPr/>
                <p14:nvPr/>
              </p14:nvContentPartPr>
              <p14:xfrm>
                <a:off x="1074172" y="6326679"/>
                <a:ext cx="73080" cy="80640"/>
              </p14:xfrm>
            </p:contentPart>
          </mc:Choice>
          <mc:Fallback xmlns="">
            <p:pic>
              <p:nvPicPr>
                <p:cNvPr id="17" name="Ink 16">
                  <a:extLst>
                    <a:ext uri="{FF2B5EF4-FFF2-40B4-BE49-F238E27FC236}">
                      <a16:creationId xmlns:a16="http://schemas.microsoft.com/office/drawing/2014/main" id="{F62B55B7-8040-EB82-47F1-0E44445AB99E}"/>
                    </a:ext>
                  </a:extLst>
                </p:cNvPr>
                <p:cNvPicPr/>
                <p:nvPr/>
              </p:nvPicPr>
              <p:blipFill>
                <a:blip r:embed="rId25"/>
                <a:stretch>
                  <a:fillRect/>
                </a:stretch>
              </p:blipFill>
              <p:spPr>
                <a:xfrm>
                  <a:off x="1065532" y="6317679"/>
                  <a:ext cx="90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B56AE90-6051-C944-B779-5033D801A5B2}"/>
                    </a:ext>
                  </a:extLst>
                </p14:cNvPr>
                <p14:cNvContentPartPr/>
                <p14:nvPr/>
              </p14:nvContentPartPr>
              <p14:xfrm>
                <a:off x="1153732" y="6315519"/>
                <a:ext cx="38520" cy="66960"/>
              </p14:xfrm>
            </p:contentPart>
          </mc:Choice>
          <mc:Fallback xmlns="">
            <p:pic>
              <p:nvPicPr>
                <p:cNvPr id="18" name="Ink 17">
                  <a:extLst>
                    <a:ext uri="{FF2B5EF4-FFF2-40B4-BE49-F238E27FC236}">
                      <a16:creationId xmlns:a16="http://schemas.microsoft.com/office/drawing/2014/main" id="{3B56AE90-6051-C944-B779-5033D801A5B2}"/>
                    </a:ext>
                  </a:extLst>
                </p:cNvPr>
                <p:cNvPicPr/>
                <p:nvPr/>
              </p:nvPicPr>
              <p:blipFill>
                <a:blip r:embed="rId27"/>
                <a:stretch>
                  <a:fillRect/>
                </a:stretch>
              </p:blipFill>
              <p:spPr>
                <a:xfrm>
                  <a:off x="1144732" y="6306879"/>
                  <a:ext cx="56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878DBAF9-E81B-DCF3-2388-C9D4282EE4FF}"/>
                    </a:ext>
                  </a:extLst>
                </p14:cNvPr>
                <p14:cNvContentPartPr/>
                <p14:nvPr/>
              </p14:nvContentPartPr>
              <p14:xfrm>
                <a:off x="1184332" y="6291039"/>
                <a:ext cx="54000" cy="73080"/>
              </p14:xfrm>
            </p:contentPart>
          </mc:Choice>
          <mc:Fallback xmlns="">
            <p:pic>
              <p:nvPicPr>
                <p:cNvPr id="19" name="Ink 18">
                  <a:extLst>
                    <a:ext uri="{FF2B5EF4-FFF2-40B4-BE49-F238E27FC236}">
                      <a16:creationId xmlns:a16="http://schemas.microsoft.com/office/drawing/2014/main" id="{878DBAF9-E81B-DCF3-2388-C9D4282EE4FF}"/>
                    </a:ext>
                  </a:extLst>
                </p:cNvPr>
                <p:cNvPicPr/>
                <p:nvPr/>
              </p:nvPicPr>
              <p:blipFill>
                <a:blip r:embed="rId29"/>
                <a:stretch>
                  <a:fillRect/>
                </a:stretch>
              </p:blipFill>
              <p:spPr>
                <a:xfrm>
                  <a:off x="1175332" y="6282039"/>
                  <a:ext cx="71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454907A-F8D8-1E83-58C9-6A2DD0AB03B1}"/>
                    </a:ext>
                  </a:extLst>
                </p14:cNvPr>
                <p14:cNvContentPartPr/>
                <p14:nvPr/>
              </p14:nvContentPartPr>
              <p14:xfrm>
                <a:off x="976252" y="6235599"/>
                <a:ext cx="61200" cy="61200"/>
              </p14:xfrm>
            </p:contentPart>
          </mc:Choice>
          <mc:Fallback xmlns="">
            <p:pic>
              <p:nvPicPr>
                <p:cNvPr id="20" name="Ink 19">
                  <a:extLst>
                    <a:ext uri="{FF2B5EF4-FFF2-40B4-BE49-F238E27FC236}">
                      <a16:creationId xmlns:a16="http://schemas.microsoft.com/office/drawing/2014/main" id="{3454907A-F8D8-1E83-58C9-6A2DD0AB03B1}"/>
                    </a:ext>
                  </a:extLst>
                </p:cNvPr>
                <p:cNvPicPr/>
                <p:nvPr/>
              </p:nvPicPr>
              <p:blipFill>
                <a:blip r:embed="rId31"/>
                <a:stretch>
                  <a:fillRect/>
                </a:stretch>
              </p:blipFill>
              <p:spPr>
                <a:xfrm>
                  <a:off x="967612" y="6226599"/>
                  <a:ext cx="78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6E02CAD-34FA-EDBB-34C7-6226A7C1780E}"/>
                    </a:ext>
                  </a:extLst>
                </p14:cNvPr>
                <p14:cNvContentPartPr/>
                <p14:nvPr/>
              </p14:nvContentPartPr>
              <p14:xfrm>
                <a:off x="951052" y="6333159"/>
                <a:ext cx="79920" cy="61920"/>
              </p14:xfrm>
            </p:contentPart>
          </mc:Choice>
          <mc:Fallback xmlns="">
            <p:pic>
              <p:nvPicPr>
                <p:cNvPr id="21" name="Ink 20">
                  <a:extLst>
                    <a:ext uri="{FF2B5EF4-FFF2-40B4-BE49-F238E27FC236}">
                      <a16:creationId xmlns:a16="http://schemas.microsoft.com/office/drawing/2014/main" id="{26E02CAD-34FA-EDBB-34C7-6226A7C1780E}"/>
                    </a:ext>
                  </a:extLst>
                </p:cNvPr>
                <p:cNvPicPr/>
                <p:nvPr/>
              </p:nvPicPr>
              <p:blipFill>
                <a:blip r:embed="rId33"/>
                <a:stretch>
                  <a:fillRect/>
                </a:stretch>
              </p:blipFill>
              <p:spPr>
                <a:xfrm>
                  <a:off x="942412" y="6324159"/>
                  <a:ext cx="9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7CCA5E6-AE1B-E8F5-8316-8F41201573BD}"/>
                    </a:ext>
                  </a:extLst>
                </p14:cNvPr>
                <p14:cNvContentPartPr/>
                <p14:nvPr/>
              </p14:nvContentPartPr>
              <p14:xfrm>
                <a:off x="1079932" y="6226959"/>
                <a:ext cx="23040" cy="100440"/>
              </p14:xfrm>
            </p:contentPart>
          </mc:Choice>
          <mc:Fallback xmlns="">
            <p:pic>
              <p:nvPicPr>
                <p:cNvPr id="22" name="Ink 21">
                  <a:extLst>
                    <a:ext uri="{FF2B5EF4-FFF2-40B4-BE49-F238E27FC236}">
                      <a16:creationId xmlns:a16="http://schemas.microsoft.com/office/drawing/2014/main" id="{37CCA5E6-AE1B-E8F5-8316-8F41201573BD}"/>
                    </a:ext>
                  </a:extLst>
                </p:cNvPr>
                <p:cNvPicPr/>
                <p:nvPr/>
              </p:nvPicPr>
              <p:blipFill>
                <a:blip r:embed="rId35"/>
                <a:stretch>
                  <a:fillRect/>
                </a:stretch>
              </p:blipFill>
              <p:spPr>
                <a:xfrm>
                  <a:off x="1070932" y="6218319"/>
                  <a:ext cx="40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5F896461-28F2-E315-A21C-F5985C9CBDAC}"/>
                    </a:ext>
                  </a:extLst>
                </p14:cNvPr>
                <p14:cNvContentPartPr/>
                <p14:nvPr/>
              </p14:nvContentPartPr>
              <p14:xfrm>
                <a:off x="1172092" y="6516039"/>
                <a:ext cx="71640" cy="125280"/>
              </p14:xfrm>
            </p:contentPart>
          </mc:Choice>
          <mc:Fallback xmlns="">
            <p:pic>
              <p:nvPicPr>
                <p:cNvPr id="24" name="Ink 23">
                  <a:extLst>
                    <a:ext uri="{FF2B5EF4-FFF2-40B4-BE49-F238E27FC236}">
                      <a16:creationId xmlns:a16="http://schemas.microsoft.com/office/drawing/2014/main" id="{5F896461-28F2-E315-A21C-F5985C9CBDAC}"/>
                    </a:ext>
                  </a:extLst>
                </p:cNvPr>
                <p:cNvPicPr/>
                <p:nvPr/>
              </p:nvPicPr>
              <p:blipFill>
                <a:blip r:embed="rId37"/>
                <a:stretch>
                  <a:fillRect/>
                </a:stretch>
              </p:blipFill>
              <p:spPr>
                <a:xfrm>
                  <a:off x="1163092" y="6507399"/>
                  <a:ext cx="89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534842F3-3A5A-AAD6-6B8C-B7E0833881F7}"/>
                    </a:ext>
                  </a:extLst>
                </p14:cNvPr>
                <p14:cNvContentPartPr/>
                <p14:nvPr/>
              </p14:nvContentPartPr>
              <p14:xfrm>
                <a:off x="1159852" y="6535479"/>
                <a:ext cx="77760" cy="145800"/>
              </p14:xfrm>
            </p:contentPart>
          </mc:Choice>
          <mc:Fallback xmlns="">
            <p:pic>
              <p:nvPicPr>
                <p:cNvPr id="25" name="Ink 24">
                  <a:extLst>
                    <a:ext uri="{FF2B5EF4-FFF2-40B4-BE49-F238E27FC236}">
                      <a16:creationId xmlns:a16="http://schemas.microsoft.com/office/drawing/2014/main" id="{534842F3-3A5A-AAD6-6B8C-B7E0833881F7}"/>
                    </a:ext>
                  </a:extLst>
                </p:cNvPr>
                <p:cNvPicPr/>
                <p:nvPr/>
              </p:nvPicPr>
              <p:blipFill>
                <a:blip r:embed="rId39"/>
                <a:stretch>
                  <a:fillRect/>
                </a:stretch>
              </p:blipFill>
              <p:spPr>
                <a:xfrm>
                  <a:off x="1150852" y="6526839"/>
                  <a:ext cx="95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CA2E4C7F-F7F7-8D1E-A92C-2755F9E4F98E}"/>
                    </a:ext>
                  </a:extLst>
                </p14:cNvPr>
                <p14:cNvContentPartPr/>
                <p14:nvPr/>
              </p14:nvContentPartPr>
              <p14:xfrm>
                <a:off x="1196212" y="6510999"/>
                <a:ext cx="154440" cy="140760"/>
              </p14:xfrm>
            </p:contentPart>
          </mc:Choice>
          <mc:Fallback xmlns="">
            <p:pic>
              <p:nvPicPr>
                <p:cNvPr id="26" name="Ink 25">
                  <a:extLst>
                    <a:ext uri="{FF2B5EF4-FFF2-40B4-BE49-F238E27FC236}">
                      <a16:creationId xmlns:a16="http://schemas.microsoft.com/office/drawing/2014/main" id="{CA2E4C7F-F7F7-8D1E-A92C-2755F9E4F98E}"/>
                    </a:ext>
                  </a:extLst>
                </p:cNvPr>
                <p:cNvPicPr/>
                <p:nvPr/>
              </p:nvPicPr>
              <p:blipFill>
                <a:blip r:embed="rId41"/>
                <a:stretch>
                  <a:fillRect/>
                </a:stretch>
              </p:blipFill>
              <p:spPr>
                <a:xfrm>
                  <a:off x="1187572" y="6502359"/>
                  <a:ext cx="17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D90C186-E9C9-3FE8-3ACB-946A29102550}"/>
                    </a:ext>
                  </a:extLst>
                </p14:cNvPr>
                <p14:cNvContentPartPr/>
                <p14:nvPr/>
              </p14:nvContentPartPr>
              <p14:xfrm>
                <a:off x="1236892" y="6480399"/>
                <a:ext cx="219960" cy="135000"/>
              </p14:xfrm>
            </p:contentPart>
          </mc:Choice>
          <mc:Fallback xmlns="">
            <p:pic>
              <p:nvPicPr>
                <p:cNvPr id="27" name="Ink 26">
                  <a:extLst>
                    <a:ext uri="{FF2B5EF4-FFF2-40B4-BE49-F238E27FC236}">
                      <a16:creationId xmlns:a16="http://schemas.microsoft.com/office/drawing/2014/main" id="{ED90C186-E9C9-3FE8-3ACB-946A29102550}"/>
                    </a:ext>
                  </a:extLst>
                </p:cNvPr>
                <p:cNvPicPr/>
                <p:nvPr/>
              </p:nvPicPr>
              <p:blipFill>
                <a:blip r:embed="rId43"/>
                <a:stretch>
                  <a:fillRect/>
                </a:stretch>
              </p:blipFill>
              <p:spPr>
                <a:xfrm>
                  <a:off x="1227892" y="6471759"/>
                  <a:ext cx="237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422105D5-4BA9-B834-8798-9787F90D5472}"/>
                    </a:ext>
                  </a:extLst>
                </p14:cNvPr>
                <p14:cNvContentPartPr/>
                <p14:nvPr/>
              </p14:nvContentPartPr>
              <p14:xfrm>
                <a:off x="1172092" y="6492639"/>
                <a:ext cx="159480" cy="144000"/>
              </p14:xfrm>
            </p:contentPart>
          </mc:Choice>
          <mc:Fallback xmlns="">
            <p:pic>
              <p:nvPicPr>
                <p:cNvPr id="28" name="Ink 27">
                  <a:extLst>
                    <a:ext uri="{FF2B5EF4-FFF2-40B4-BE49-F238E27FC236}">
                      <a16:creationId xmlns:a16="http://schemas.microsoft.com/office/drawing/2014/main" id="{422105D5-4BA9-B834-8798-9787F90D5472}"/>
                    </a:ext>
                  </a:extLst>
                </p:cNvPr>
                <p:cNvPicPr/>
                <p:nvPr/>
              </p:nvPicPr>
              <p:blipFill>
                <a:blip r:embed="rId45"/>
                <a:stretch>
                  <a:fillRect/>
                </a:stretch>
              </p:blipFill>
              <p:spPr>
                <a:xfrm>
                  <a:off x="1163092" y="6483999"/>
                  <a:ext cx="177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F7BE6A93-FA8B-3FCC-510B-C534ED216A1A}"/>
                    </a:ext>
                  </a:extLst>
                </p14:cNvPr>
                <p14:cNvContentPartPr/>
                <p14:nvPr/>
              </p14:nvContentPartPr>
              <p14:xfrm>
                <a:off x="1036012" y="6548079"/>
                <a:ext cx="154800" cy="141120"/>
              </p14:xfrm>
            </p:contentPart>
          </mc:Choice>
          <mc:Fallback xmlns="">
            <p:pic>
              <p:nvPicPr>
                <p:cNvPr id="29" name="Ink 28">
                  <a:extLst>
                    <a:ext uri="{FF2B5EF4-FFF2-40B4-BE49-F238E27FC236}">
                      <a16:creationId xmlns:a16="http://schemas.microsoft.com/office/drawing/2014/main" id="{F7BE6A93-FA8B-3FCC-510B-C534ED216A1A}"/>
                    </a:ext>
                  </a:extLst>
                </p:cNvPr>
                <p:cNvPicPr/>
                <p:nvPr/>
              </p:nvPicPr>
              <p:blipFill>
                <a:blip r:embed="rId47"/>
                <a:stretch>
                  <a:fillRect/>
                </a:stretch>
              </p:blipFill>
              <p:spPr>
                <a:xfrm>
                  <a:off x="1027012" y="6539079"/>
                  <a:ext cx="172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4AC73240-BA3B-04A6-F410-CD3C8149CC7D}"/>
                    </a:ext>
                  </a:extLst>
                </p14:cNvPr>
                <p14:cNvContentPartPr/>
                <p14:nvPr/>
              </p14:nvContentPartPr>
              <p14:xfrm>
                <a:off x="944572" y="6504879"/>
                <a:ext cx="160560" cy="152640"/>
              </p14:xfrm>
            </p:contentPart>
          </mc:Choice>
          <mc:Fallback xmlns="">
            <p:pic>
              <p:nvPicPr>
                <p:cNvPr id="30" name="Ink 29">
                  <a:extLst>
                    <a:ext uri="{FF2B5EF4-FFF2-40B4-BE49-F238E27FC236}">
                      <a16:creationId xmlns:a16="http://schemas.microsoft.com/office/drawing/2014/main" id="{4AC73240-BA3B-04A6-F410-CD3C8149CC7D}"/>
                    </a:ext>
                  </a:extLst>
                </p:cNvPr>
                <p:cNvPicPr/>
                <p:nvPr/>
              </p:nvPicPr>
              <p:blipFill>
                <a:blip r:embed="rId49"/>
                <a:stretch>
                  <a:fillRect/>
                </a:stretch>
              </p:blipFill>
              <p:spPr>
                <a:xfrm>
                  <a:off x="935572" y="6496239"/>
                  <a:ext cx="178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F2D0394-734D-F70C-14E8-1F475528DD72}"/>
                    </a:ext>
                  </a:extLst>
                </p14:cNvPr>
                <p14:cNvContentPartPr/>
                <p14:nvPr/>
              </p14:nvContentPartPr>
              <p14:xfrm>
                <a:off x="867172" y="6535479"/>
                <a:ext cx="133560" cy="73440"/>
              </p14:xfrm>
            </p:contentPart>
          </mc:Choice>
          <mc:Fallback xmlns="">
            <p:pic>
              <p:nvPicPr>
                <p:cNvPr id="31" name="Ink 30">
                  <a:extLst>
                    <a:ext uri="{FF2B5EF4-FFF2-40B4-BE49-F238E27FC236}">
                      <a16:creationId xmlns:a16="http://schemas.microsoft.com/office/drawing/2014/main" id="{FF2D0394-734D-F70C-14E8-1F475528DD72}"/>
                    </a:ext>
                  </a:extLst>
                </p:cNvPr>
                <p:cNvPicPr/>
                <p:nvPr/>
              </p:nvPicPr>
              <p:blipFill>
                <a:blip r:embed="rId51"/>
                <a:stretch>
                  <a:fillRect/>
                </a:stretch>
              </p:blipFill>
              <p:spPr>
                <a:xfrm>
                  <a:off x="858172" y="6526839"/>
                  <a:ext cx="151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7C845046-313A-A824-FC9E-BA0FFE1D3DAA}"/>
                    </a:ext>
                  </a:extLst>
                </p14:cNvPr>
                <p14:cNvContentPartPr/>
                <p14:nvPr/>
              </p14:nvContentPartPr>
              <p14:xfrm>
                <a:off x="824692" y="6535479"/>
                <a:ext cx="96120" cy="55440"/>
              </p14:xfrm>
            </p:contentPart>
          </mc:Choice>
          <mc:Fallback xmlns="">
            <p:pic>
              <p:nvPicPr>
                <p:cNvPr id="32" name="Ink 31">
                  <a:extLst>
                    <a:ext uri="{FF2B5EF4-FFF2-40B4-BE49-F238E27FC236}">
                      <a16:creationId xmlns:a16="http://schemas.microsoft.com/office/drawing/2014/main" id="{7C845046-313A-A824-FC9E-BA0FFE1D3DAA}"/>
                    </a:ext>
                  </a:extLst>
                </p:cNvPr>
                <p:cNvPicPr/>
                <p:nvPr/>
              </p:nvPicPr>
              <p:blipFill>
                <a:blip r:embed="rId53"/>
                <a:stretch>
                  <a:fillRect/>
                </a:stretch>
              </p:blipFill>
              <p:spPr>
                <a:xfrm>
                  <a:off x="816052" y="6526839"/>
                  <a:ext cx="113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FD28FCC4-8C26-719F-14A6-6D65BE98B96D}"/>
                    </a:ext>
                  </a:extLst>
                </p14:cNvPr>
                <p14:cNvContentPartPr/>
                <p14:nvPr/>
              </p14:nvContentPartPr>
              <p14:xfrm>
                <a:off x="770332" y="6523239"/>
                <a:ext cx="313920" cy="156240"/>
              </p14:xfrm>
            </p:contentPart>
          </mc:Choice>
          <mc:Fallback xmlns="">
            <p:pic>
              <p:nvPicPr>
                <p:cNvPr id="33" name="Ink 32">
                  <a:extLst>
                    <a:ext uri="{FF2B5EF4-FFF2-40B4-BE49-F238E27FC236}">
                      <a16:creationId xmlns:a16="http://schemas.microsoft.com/office/drawing/2014/main" id="{FD28FCC4-8C26-719F-14A6-6D65BE98B96D}"/>
                    </a:ext>
                  </a:extLst>
                </p:cNvPr>
                <p:cNvPicPr/>
                <p:nvPr/>
              </p:nvPicPr>
              <p:blipFill>
                <a:blip r:embed="rId55"/>
                <a:stretch>
                  <a:fillRect/>
                </a:stretch>
              </p:blipFill>
              <p:spPr>
                <a:xfrm>
                  <a:off x="761692" y="6514599"/>
                  <a:ext cx="331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86D49A87-85F9-0470-DA87-B26A4F15992D}"/>
                    </a:ext>
                  </a:extLst>
                </p14:cNvPr>
                <p14:cNvContentPartPr/>
                <p14:nvPr/>
              </p14:nvContentPartPr>
              <p14:xfrm>
                <a:off x="1037812" y="6541959"/>
                <a:ext cx="45000" cy="133200"/>
              </p14:xfrm>
            </p:contentPart>
          </mc:Choice>
          <mc:Fallback xmlns="">
            <p:pic>
              <p:nvPicPr>
                <p:cNvPr id="34" name="Ink 33">
                  <a:extLst>
                    <a:ext uri="{FF2B5EF4-FFF2-40B4-BE49-F238E27FC236}">
                      <a16:creationId xmlns:a16="http://schemas.microsoft.com/office/drawing/2014/main" id="{86D49A87-85F9-0470-DA87-B26A4F15992D}"/>
                    </a:ext>
                  </a:extLst>
                </p:cNvPr>
                <p:cNvPicPr/>
                <p:nvPr/>
              </p:nvPicPr>
              <p:blipFill>
                <a:blip r:embed="rId57"/>
                <a:stretch>
                  <a:fillRect/>
                </a:stretch>
              </p:blipFill>
              <p:spPr>
                <a:xfrm>
                  <a:off x="1028812" y="6532959"/>
                  <a:ext cx="62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C1815EA8-DD51-BB88-6689-E26C7AD938BE}"/>
                    </a:ext>
                  </a:extLst>
                </p14:cNvPr>
                <p14:cNvContentPartPr/>
                <p14:nvPr/>
              </p14:nvContentPartPr>
              <p14:xfrm>
                <a:off x="1436692" y="6560319"/>
                <a:ext cx="235800" cy="118440"/>
              </p14:xfrm>
            </p:contentPart>
          </mc:Choice>
          <mc:Fallback xmlns="">
            <p:pic>
              <p:nvPicPr>
                <p:cNvPr id="35" name="Ink 34">
                  <a:extLst>
                    <a:ext uri="{FF2B5EF4-FFF2-40B4-BE49-F238E27FC236}">
                      <a16:creationId xmlns:a16="http://schemas.microsoft.com/office/drawing/2014/main" id="{C1815EA8-DD51-BB88-6689-E26C7AD938BE}"/>
                    </a:ext>
                  </a:extLst>
                </p:cNvPr>
                <p:cNvPicPr/>
                <p:nvPr/>
              </p:nvPicPr>
              <p:blipFill>
                <a:blip r:embed="rId59"/>
                <a:stretch>
                  <a:fillRect/>
                </a:stretch>
              </p:blipFill>
              <p:spPr>
                <a:xfrm>
                  <a:off x="1427692" y="6551319"/>
                  <a:ext cx="253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37B1DD6F-F837-4063-5BA3-53F87B192A9B}"/>
                    </a:ext>
                  </a:extLst>
                </p14:cNvPr>
                <p14:cNvContentPartPr/>
                <p14:nvPr/>
              </p14:nvContentPartPr>
              <p14:xfrm>
                <a:off x="1409332" y="6590919"/>
                <a:ext cx="70200" cy="129240"/>
              </p14:xfrm>
            </p:contentPart>
          </mc:Choice>
          <mc:Fallback xmlns="">
            <p:pic>
              <p:nvPicPr>
                <p:cNvPr id="36" name="Ink 35">
                  <a:extLst>
                    <a:ext uri="{FF2B5EF4-FFF2-40B4-BE49-F238E27FC236}">
                      <a16:creationId xmlns:a16="http://schemas.microsoft.com/office/drawing/2014/main" id="{37B1DD6F-F837-4063-5BA3-53F87B192A9B}"/>
                    </a:ext>
                  </a:extLst>
                </p:cNvPr>
                <p:cNvPicPr/>
                <p:nvPr/>
              </p:nvPicPr>
              <p:blipFill>
                <a:blip r:embed="rId61"/>
                <a:stretch>
                  <a:fillRect/>
                </a:stretch>
              </p:blipFill>
              <p:spPr>
                <a:xfrm>
                  <a:off x="1400332" y="6581919"/>
                  <a:ext cx="87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E6512D05-66DB-2573-5AE1-9EDF70461E97}"/>
                    </a:ext>
                  </a:extLst>
                </p14:cNvPr>
                <p14:cNvContentPartPr/>
                <p14:nvPr/>
              </p14:nvContentPartPr>
              <p14:xfrm>
                <a:off x="699412" y="6060639"/>
                <a:ext cx="142560" cy="217080"/>
              </p14:xfrm>
            </p:contentPart>
          </mc:Choice>
          <mc:Fallback xmlns="">
            <p:pic>
              <p:nvPicPr>
                <p:cNvPr id="38" name="Ink 37">
                  <a:extLst>
                    <a:ext uri="{FF2B5EF4-FFF2-40B4-BE49-F238E27FC236}">
                      <a16:creationId xmlns:a16="http://schemas.microsoft.com/office/drawing/2014/main" id="{E6512D05-66DB-2573-5AE1-9EDF70461E97}"/>
                    </a:ext>
                  </a:extLst>
                </p:cNvPr>
                <p:cNvPicPr/>
                <p:nvPr/>
              </p:nvPicPr>
              <p:blipFill>
                <a:blip r:embed="rId63"/>
                <a:stretch>
                  <a:fillRect/>
                </a:stretch>
              </p:blipFill>
              <p:spPr>
                <a:xfrm>
                  <a:off x="690412" y="6051639"/>
                  <a:ext cx="160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A57AA200-5FC3-42E8-CE5C-430016ACCFC4}"/>
                    </a:ext>
                  </a:extLst>
                </p14:cNvPr>
                <p14:cNvContentPartPr/>
                <p14:nvPr/>
              </p14:nvContentPartPr>
              <p14:xfrm>
                <a:off x="809932" y="6234879"/>
                <a:ext cx="47520" cy="35640"/>
              </p14:xfrm>
            </p:contentPart>
          </mc:Choice>
          <mc:Fallback xmlns="">
            <p:pic>
              <p:nvPicPr>
                <p:cNvPr id="39" name="Ink 38">
                  <a:extLst>
                    <a:ext uri="{FF2B5EF4-FFF2-40B4-BE49-F238E27FC236}">
                      <a16:creationId xmlns:a16="http://schemas.microsoft.com/office/drawing/2014/main" id="{A57AA200-5FC3-42E8-CE5C-430016ACCFC4}"/>
                    </a:ext>
                  </a:extLst>
                </p:cNvPr>
                <p:cNvPicPr/>
                <p:nvPr/>
              </p:nvPicPr>
              <p:blipFill>
                <a:blip r:embed="rId65"/>
                <a:stretch>
                  <a:fillRect/>
                </a:stretch>
              </p:blipFill>
              <p:spPr>
                <a:xfrm>
                  <a:off x="800932" y="6226239"/>
                  <a:ext cx="651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BABFA181-A2DE-6D0A-4A84-CB77CF3BDB01}"/>
                    </a:ext>
                  </a:extLst>
                </p14:cNvPr>
                <p14:cNvContentPartPr/>
                <p14:nvPr/>
              </p14:nvContentPartPr>
              <p14:xfrm>
                <a:off x="760612" y="6290319"/>
                <a:ext cx="75960" cy="41040"/>
              </p14:xfrm>
            </p:contentPart>
          </mc:Choice>
          <mc:Fallback xmlns="">
            <p:pic>
              <p:nvPicPr>
                <p:cNvPr id="40" name="Ink 39">
                  <a:extLst>
                    <a:ext uri="{FF2B5EF4-FFF2-40B4-BE49-F238E27FC236}">
                      <a16:creationId xmlns:a16="http://schemas.microsoft.com/office/drawing/2014/main" id="{BABFA181-A2DE-6D0A-4A84-CB77CF3BDB01}"/>
                    </a:ext>
                  </a:extLst>
                </p:cNvPr>
                <p:cNvPicPr/>
                <p:nvPr/>
              </p:nvPicPr>
              <p:blipFill>
                <a:blip r:embed="rId67"/>
                <a:stretch>
                  <a:fillRect/>
                </a:stretch>
              </p:blipFill>
              <p:spPr>
                <a:xfrm>
                  <a:off x="751972" y="6281319"/>
                  <a:ext cx="93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C94B24C5-6484-EB2C-02C6-66E1A3A8F368}"/>
                    </a:ext>
                  </a:extLst>
                </p14:cNvPr>
                <p14:cNvContentPartPr/>
                <p14:nvPr/>
              </p14:nvContentPartPr>
              <p14:xfrm>
                <a:off x="711652" y="6302559"/>
                <a:ext cx="81360" cy="25920"/>
              </p14:xfrm>
            </p:contentPart>
          </mc:Choice>
          <mc:Fallback xmlns="">
            <p:pic>
              <p:nvPicPr>
                <p:cNvPr id="41" name="Ink 40">
                  <a:extLst>
                    <a:ext uri="{FF2B5EF4-FFF2-40B4-BE49-F238E27FC236}">
                      <a16:creationId xmlns:a16="http://schemas.microsoft.com/office/drawing/2014/main" id="{C94B24C5-6484-EB2C-02C6-66E1A3A8F368}"/>
                    </a:ext>
                  </a:extLst>
                </p:cNvPr>
                <p:cNvPicPr/>
                <p:nvPr/>
              </p:nvPicPr>
              <p:blipFill>
                <a:blip r:embed="rId69"/>
                <a:stretch>
                  <a:fillRect/>
                </a:stretch>
              </p:blipFill>
              <p:spPr>
                <a:xfrm>
                  <a:off x="703012" y="6293559"/>
                  <a:ext cx="99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5D8DF31F-26FE-7824-231F-2362B34D823B}"/>
                    </a:ext>
                  </a:extLst>
                </p14:cNvPr>
                <p14:cNvContentPartPr/>
                <p14:nvPr/>
              </p14:nvContentPartPr>
              <p14:xfrm>
                <a:off x="883732" y="6148839"/>
                <a:ext cx="66960" cy="30240"/>
              </p14:xfrm>
            </p:contentPart>
          </mc:Choice>
          <mc:Fallback xmlns="">
            <p:pic>
              <p:nvPicPr>
                <p:cNvPr id="42" name="Ink 41">
                  <a:extLst>
                    <a:ext uri="{FF2B5EF4-FFF2-40B4-BE49-F238E27FC236}">
                      <a16:creationId xmlns:a16="http://schemas.microsoft.com/office/drawing/2014/main" id="{5D8DF31F-26FE-7824-231F-2362B34D823B}"/>
                    </a:ext>
                  </a:extLst>
                </p:cNvPr>
                <p:cNvPicPr/>
                <p:nvPr/>
              </p:nvPicPr>
              <p:blipFill>
                <a:blip r:embed="rId71"/>
                <a:stretch>
                  <a:fillRect/>
                </a:stretch>
              </p:blipFill>
              <p:spPr>
                <a:xfrm>
                  <a:off x="874732" y="6140199"/>
                  <a:ext cx="84600" cy="47880"/>
                </a:xfrm>
                <a:prstGeom prst="rect">
                  <a:avLst/>
                </a:prstGeom>
              </p:spPr>
            </p:pic>
          </mc:Fallback>
        </mc:AlternateContent>
      </p:grpSp>
      <p:grpSp>
        <p:nvGrpSpPr>
          <p:cNvPr id="49" name="Group 48">
            <a:extLst>
              <a:ext uri="{FF2B5EF4-FFF2-40B4-BE49-F238E27FC236}">
                <a16:creationId xmlns:a16="http://schemas.microsoft.com/office/drawing/2014/main" id="{CCB3A400-5B3E-0176-AC44-CF9D2DAEE8EB}"/>
              </a:ext>
            </a:extLst>
          </p:cNvPr>
          <p:cNvGrpSpPr/>
          <p:nvPr/>
        </p:nvGrpSpPr>
        <p:grpSpPr>
          <a:xfrm>
            <a:off x="1631812" y="6019599"/>
            <a:ext cx="459000" cy="186120"/>
            <a:chOff x="1631812" y="6019599"/>
            <a:chExt cx="459000" cy="18612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4200D34B-7CAC-61C4-1BF2-DE3F98F61C30}"/>
                    </a:ext>
                  </a:extLst>
                </p14:cNvPr>
                <p14:cNvContentPartPr/>
                <p14:nvPr/>
              </p14:nvContentPartPr>
              <p14:xfrm>
                <a:off x="1631812" y="6019599"/>
                <a:ext cx="122760" cy="186120"/>
              </p14:xfrm>
            </p:contentPart>
          </mc:Choice>
          <mc:Fallback xmlns="">
            <p:pic>
              <p:nvPicPr>
                <p:cNvPr id="44" name="Ink 43">
                  <a:extLst>
                    <a:ext uri="{FF2B5EF4-FFF2-40B4-BE49-F238E27FC236}">
                      <a16:creationId xmlns:a16="http://schemas.microsoft.com/office/drawing/2014/main" id="{4200D34B-7CAC-61C4-1BF2-DE3F98F61C30}"/>
                    </a:ext>
                  </a:extLst>
                </p:cNvPr>
                <p:cNvPicPr/>
                <p:nvPr/>
              </p:nvPicPr>
              <p:blipFill>
                <a:blip r:embed="rId73"/>
                <a:stretch>
                  <a:fillRect/>
                </a:stretch>
              </p:blipFill>
              <p:spPr>
                <a:xfrm>
                  <a:off x="1623172" y="6010959"/>
                  <a:ext cx="140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6AC9A9C9-9442-3F3C-CEE6-5688F554BC56}"/>
                    </a:ext>
                  </a:extLst>
                </p14:cNvPr>
                <p14:cNvContentPartPr/>
                <p14:nvPr/>
              </p14:nvContentPartPr>
              <p14:xfrm>
                <a:off x="1782292" y="6090879"/>
                <a:ext cx="64440" cy="65520"/>
              </p14:xfrm>
            </p:contentPart>
          </mc:Choice>
          <mc:Fallback xmlns="">
            <p:pic>
              <p:nvPicPr>
                <p:cNvPr id="45" name="Ink 44">
                  <a:extLst>
                    <a:ext uri="{FF2B5EF4-FFF2-40B4-BE49-F238E27FC236}">
                      <a16:creationId xmlns:a16="http://schemas.microsoft.com/office/drawing/2014/main" id="{6AC9A9C9-9442-3F3C-CEE6-5688F554BC56}"/>
                    </a:ext>
                  </a:extLst>
                </p:cNvPr>
                <p:cNvPicPr/>
                <p:nvPr/>
              </p:nvPicPr>
              <p:blipFill>
                <a:blip r:embed="rId75"/>
                <a:stretch>
                  <a:fillRect/>
                </a:stretch>
              </p:blipFill>
              <p:spPr>
                <a:xfrm>
                  <a:off x="1773652" y="6081879"/>
                  <a:ext cx="82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9BE4C258-5998-8B7B-0929-8CAA84127E8D}"/>
                    </a:ext>
                  </a:extLst>
                </p14:cNvPr>
                <p14:cNvContentPartPr/>
                <p14:nvPr/>
              </p14:nvContentPartPr>
              <p14:xfrm>
                <a:off x="1907932" y="6099879"/>
                <a:ext cx="61200" cy="62640"/>
              </p14:xfrm>
            </p:contentPart>
          </mc:Choice>
          <mc:Fallback xmlns="">
            <p:pic>
              <p:nvPicPr>
                <p:cNvPr id="46" name="Ink 45">
                  <a:extLst>
                    <a:ext uri="{FF2B5EF4-FFF2-40B4-BE49-F238E27FC236}">
                      <a16:creationId xmlns:a16="http://schemas.microsoft.com/office/drawing/2014/main" id="{9BE4C258-5998-8B7B-0929-8CAA84127E8D}"/>
                    </a:ext>
                  </a:extLst>
                </p:cNvPr>
                <p:cNvPicPr/>
                <p:nvPr/>
              </p:nvPicPr>
              <p:blipFill>
                <a:blip r:embed="rId77"/>
                <a:stretch>
                  <a:fillRect/>
                </a:stretch>
              </p:blipFill>
              <p:spPr>
                <a:xfrm>
                  <a:off x="1898932" y="6090879"/>
                  <a:ext cx="788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D4374845-310A-3A4E-B432-058EFD16ED03}"/>
                    </a:ext>
                  </a:extLst>
                </p14:cNvPr>
                <p14:cNvContentPartPr/>
                <p14:nvPr/>
              </p14:nvContentPartPr>
              <p14:xfrm>
                <a:off x="2042932" y="6044439"/>
                <a:ext cx="47880" cy="134640"/>
              </p14:xfrm>
            </p:contentPart>
          </mc:Choice>
          <mc:Fallback xmlns="">
            <p:pic>
              <p:nvPicPr>
                <p:cNvPr id="47" name="Ink 46">
                  <a:extLst>
                    <a:ext uri="{FF2B5EF4-FFF2-40B4-BE49-F238E27FC236}">
                      <a16:creationId xmlns:a16="http://schemas.microsoft.com/office/drawing/2014/main" id="{D4374845-310A-3A4E-B432-058EFD16ED03}"/>
                    </a:ext>
                  </a:extLst>
                </p:cNvPr>
                <p:cNvPicPr/>
                <p:nvPr/>
              </p:nvPicPr>
              <p:blipFill>
                <a:blip r:embed="rId79"/>
                <a:stretch>
                  <a:fillRect/>
                </a:stretch>
              </p:blipFill>
              <p:spPr>
                <a:xfrm>
                  <a:off x="2034292" y="6035799"/>
                  <a:ext cx="65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97E9510-DBF4-3BF0-17A8-61C3F6A5D6B2}"/>
                    </a:ext>
                  </a:extLst>
                </p14:cNvPr>
                <p14:cNvContentPartPr/>
                <p14:nvPr/>
              </p14:nvContentPartPr>
              <p14:xfrm>
                <a:off x="2018812" y="6093399"/>
                <a:ext cx="56880" cy="6840"/>
              </p14:xfrm>
            </p:contentPart>
          </mc:Choice>
          <mc:Fallback xmlns="">
            <p:pic>
              <p:nvPicPr>
                <p:cNvPr id="48" name="Ink 47">
                  <a:extLst>
                    <a:ext uri="{FF2B5EF4-FFF2-40B4-BE49-F238E27FC236}">
                      <a16:creationId xmlns:a16="http://schemas.microsoft.com/office/drawing/2014/main" id="{B97E9510-DBF4-3BF0-17A8-61C3F6A5D6B2}"/>
                    </a:ext>
                  </a:extLst>
                </p:cNvPr>
                <p:cNvPicPr/>
                <p:nvPr/>
              </p:nvPicPr>
              <p:blipFill>
                <a:blip r:embed="rId81"/>
                <a:stretch>
                  <a:fillRect/>
                </a:stretch>
              </p:blipFill>
              <p:spPr>
                <a:xfrm>
                  <a:off x="2009812" y="6084399"/>
                  <a:ext cx="74520" cy="24480"/>
                </a:xfrm>
                <a:prstGeom prst="rect">
                  <a:avLst/>
                </a:prstGeom>
              </p:spPr>
            </p:pic>
          </mc:Fallback>
        </mc:AlternateContent>
      </p:grpSp>
      <p:grpSp>
        <p:nvGrpSpPr>
          <p:cNvPr id="57" name="Group 56">
            <a:extLst>
              <a:ext uri="{FF2B5EF4-FFF2-40B4-BE49-F238E27FC236}">
                <a16:creationId xmlns:a16="http://schemas.microsoft.com/office/drawing/2014/main" id="{B5152409-BA32-64F0-EF96-960734734578}"/>
              </a:ext>
            </a:extLst>
          </p:cNvPr>
          <p:cNvGrpSpPr/>
          <p:nvPr/>
        </p:nvGrpSpPr>
        <p:grpSpPr>
          <a:xfrm>
            <a:off x="1846732" y="4917639"/>
            <a:ext cx="544320" cy="245880"/>
            <a:chOff x="1846732" y="4917639"/>
            <a:chExt cx="544320" cy="245880"/>
          </a:xfrm>
        </p:grpSpPr>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3F3A6887-9829-7782-48B0-71BAC6A17107}"/>
                    </a:ext>
                  </a:extLst>
                </p14:cNvPr>
                <p14:cNvContentPartPr/>
                <p14:nvPr/>
              </p14:nvContentPartPr>
              <p14:xfrm>
                <a:off x="1898572" y="4917639"/>
                <a:ext cx="42840" cy="206280"/>
              </p14:xfrm>
            </p:contentPart>
          </mc:Choice>
          <mc:Fallback xmlns="">
            <p:pic>
              <p:nvPicPr>
                <p:cNvPr id="50" name="Ink 49">
                  <a:extLst>
                    <a:ext uri="{FF2B5EF4-FFF2-40B4-BE49-F238E27FC236}">
                      <a16:creationId xmlns:a16="http://schemas.microsoft.com/office/drawing/2014/main" id="{3F3A6887-9829-7782-48B0-71BAC6A17107}"/>
                    </a:ext>
                  </a:extLst>
                </p:cNvPr>
                <p:cNvPicPr/>
                <p:nvPr/>
              </p:nvPicPr>
              <p:blipFill>
                <a:blip r:embed="rId83"/>
                <a:stretch>
                  <a:fillRect/>
                </a:stretch>
              </p:blipFill>
              <p:spPr>
                <a:xfrm>
                  <a:off x="1889932" y="4908639"/>
                  <a:ext cx="60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16BB3779-A4DC-B9D8-0B78-CE6AA8F6FC2E}"/>
                    </a:ext>
                  </a:extLst>
                </p14:cNvPr>
                <p14:cNvContentPartPr/>
                <p14:nvPr/>
              </p14:nvContentPartPr>
              <p14:xfrm>
                <a:off x="1846732" y="4999359"/>
                <a:ext cx="257040" cy="84960"/>
              </p14:xfrm>
            </p:contentPart>
          </mc:Choice>
          <mc:Fallback xmlns="">
            <p:pic>
              <p:nvPicPr>
                <p:cNvPr id="51" name="Ink 50">
                  <a:extLst>
                    <a:ext uri="{FF2B5EF4-FFF2-40B4-BE49-F238E27FC236}">
                      <a16:creationId xmlns:a16="http://schemas.microsoft.com/office/drawing/2014/main" id="{16BB3779-A4DC-B9D8-0B78-CE6AA8F6FC2E}"/>
                    </a:ext>
                  </a:extLst>
                </p:cNvPr>
                <p:cNvPicPr/>
                <p:nvPr/>
              </p:nvPicPr>
              <p:blipFill>
                <a:blip r:embed="rId85"/>
                <a:stretch>
                  <a:fillRect/>
                </a:stretch>
              </p:blipFill>
              <p:spPr>
                <a:xfrm>
                  <a:off x="1837732" y="4990719"/>
                  <a:ext cx="274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8B181409-7F0C-F155-AF25-A56B36DA7590}"/>
                    </a:ext>
                  </a:extLst>
                </p14:cNvPr>
                <p14:cNvContentPartPr/>
                <p14:nvPr/>
              </p14:nvContentPartPr>
              <p14:xfrm>
                <a:off x="2129332" y="5002599"/>
                <a:ext cx="11520" cy="64080"/>
              </p14:xfrm>
            </p:contentPart>
          </mc:Choice>
          <mc:Fallback xmlns="">
            <p:pic>
              <p:nvPicPr>
                <p:cNvPr id="52" name="Ink 51">
                  <a:extLst>
                    <a:ext uri="{FF2B5EF4-FFF2-40B4-BE49-F238E27FC236}">
                      <a16:creationId xmlns:a16="http://schemas.microsoft.com/office/drawing/2014/main" id="{8B181409-7F0C-F155-AF25-A56B36DA7590}"/>
                    </a:ext>
                  </a:extLst>
                </p:cNvPr>
                <p:cNvPicPr/>
                <p:nvPr/>
              </p:nvPicPr>
              <p:blipFill>
                <a:blip r:embed="rId87"/>
                <a:stretch>
                  <a:fillRect/>
                </a:stretch>
              </p:blipFill>
              <p:spPr>
                <a:xfrm>
                  <a:off x="2120692" y="4993599"/>
                  <a:ext cx="291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2EACE169-CA56-F650-35A6-6542BD3E3193}"/>
                    </a:ext>
                  </a:extLst>
                </p14:cNvPr>
                <p14:cNvContentPartPr/>
                <p14:nvPr/>
              </p14:nvContentPartPr>
              <p14:xfrm>
                <a:off x="2153812" y="5019879"/>
                <a:ext cx="104040" cy="84240"/>
              </p14:xfrm>
            </p:contentPart>
          </mc:Choice>
          <mc:Fallback xmlns="">
            <p:pic>
              <p:nvPicPr>
                <p:cNvPr id="53" name="Ink 52">
                  <a:extLst>
                    <a:ext uri="{FF2B5EF4-FFF2-40B4-BE49-F238E27FC236}">
                      <a16:creationId xmlns:a16="http://schemas.microsoft.com/office/drawing/2014/main" id="{2EACE169-CA56-F650-35A6-6542BD3E3193}"/>
                    </a:ext>
                  </a:extLst>
                </p:cNvPr>
                <p:cNvPicPr/>
                <p:nvPr/>
              </p:nvPicPr>
              <p:blipFill>
                <a:blip r:embed="rId89"/>
                <a:stretch>
                  <a:fillRect/>
                </a:stretch>
              </p:blipFill>
              <p:spPr>
                <a:xfrm>
                  <a:off x="2145172" y="5011239"/>
                  <a:ext cx="121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0FA125D2-B2EC-7BE1-1A24-9EBF92BF3471}"/>
                    </a:ext>
                  </a:extLst>
                </p14:cNvPr>
                <p14:cNvContentPartPr/>
                <p14:nvPr/>
              </p14:nvContentPartPr>
              <p14:xfrm>
                <a:off x="2245972" y="5099799"/>
                <a:ext cx="34560" cy="34560"/>
              </p14:xfrm>
            </p:contentPart>
          </mc:Choice>
          <mc:Fallback xmlns="">
            <p:pic>
              <p:nvPicPr>
                <p:cNvPr id="54" name="Ink 53">
                  <a:extLst>
                    <a:ext uri="{FF2B5EF4-FFF2-40B4-BE49-F238E27FC236}">
                      <a16:creationId xmlns:a16="http://schemas.microsoft.com/office/drawing/2014/main" id="{0FA125D2-B2EC-7BE1-1A24-9EBF92BF3471}"/>
                    </a:ext>
                  </a:extLst>
                </p:cNvPr>
                <p:cNvPicPr/>
                <p:nvPr/>
              </p:nvPicPr>
              <p:blipFill>
                <a:blip r:embed="rId91"/>
                <a:stretch>
                  <a:fillRect/>
                </a:stretch>
              </p:blipFill>
              <p:spPr>
                <a:xfrm>
                  <a:off x="2237332" y="5090799"/>
                  <a:ext cx="52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B946C415-11F3-2593-EB52-B6920FEB5D75}"/>
                    </a:ext>
                  </a:extLst>
                </p14:cNvPr>
                <p14:cNvContentPartPr/>
                <p14:nvPr/>
              </p14:nvContentPartPr>
              <p14:xfrm>
                <a:off x="2343892" y="5008719"/>
                <a:ext cx="12960" cy="145800"/>
              </p14:xfrm>
            </p:contentPart>
          </mc:Choice>
          <mc:Fallback xmlns="">
            <p:pic>
              <p:nvPicPr>
                <p:cNvPr id="55" name="Ink 54">
                  <a:extLst>
                    <a:ext uri="{FF2B5EF4-FFF2-40B4-BE49-F238E27FC236}">
                      <a16:creationId xmlns:a16="http://schemas.microsoft.com/office/drawing/2014/main" id="{B946C415-11F3-2593-EB52-B6920FEB5D75}"/>
                    </a:ext>
                  </a:extLst>
                </p:cNvPr>
                <p:cNvPicPr/>
                <p:nvPr/>
              </p:nvPicPr>
              <p:blipFill>
                <a:blip r:embed="rId93"/>
                <a:stretch>
                  <a:fillRect/>
                </a:stretch>
              </p:blipFill>
              <p:spPr>
                <a:xfrm>
                  <a:off x="2334892" y="4999719"/>
                  <a:ext cx="30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5449E15C-D556-DAD1-C7B7-AC9EB89212AD}"/>
                    </a:ext>
                  </a:extLst>
                </p14:cNvPr>
                <p14:cNvContentPartPr/>
                <p14:nvPr/>
              </p14:nvContentPartPr>
              <p14:xfrm>
                <a:off x="2343172" y="5097639"/>
                <a:ext cx="47880" cy="65880"/>
              </p14:xfrm>
            </p:contentPart>
          </mc:Choice>
          <mc:Fallback xmlns="">
            <p:pic>
              <p:nvPicPr>
                <p:cNvPr id="56" name="Ink 55">
                  <a:extLst>
                    <a:ext uri="{FF2B5EF4-FFF2-40B4-BE49-F238E27FC236}">
                      <a16:creationId xmlns:a16="http://schemas.microsoft.com/office/drawing/2014/main" id="{5449E15C-D556-DAD1-C7B7-AC9EB89212AD}"/>
                    </a:ext>
                  </a:extLst>
                </p:cNvPr>
                <p:cNvPicPr/>
                <p:nvPr/>
              </p:nvPicPr>
              <p:blipFill>
                <a:blip r:embed="rId95"/>
                <a:stretch>
                  <a:fillRect/>
                </a:stretch>
              </p:blipFill>
              <p:spPr>
                <a:xfrm>
                  <a:off x="2334172" y="5088639"/>
                  <a:ext cx="65520" cy="83520"/>
                </a:xfrm>
                <a:prstGeom prst="rect">
                  <a:avLst/>
                </a:prstGeom>
              </p:spPr>
            </p:pic>
          </mc:Fallback>
        </mc:AlternateContent>
      </p:grpSp>
      <p:grpSp>
        <p:nvGrpSpPr>
          <p:cNvPr id="60" name="Group 59">
            <a:extLst>
              <a:ext uri="{FF2B5EF4-FFF2-40B4-BE49-F238E27FC236}">
                <a16:creationId xmlns:a16="http://schemas.microsoft.com/office/drawing/2014/main" id="{955BED98-555C-A78A-509B-A4328907DEDD}"/>
              </a:ext>
            </a:extLst>
          </p:cNvPr>
          <p:cNvGrpSpPr/>
          <p:nvPr/>
        </p:nvGrpSpPr>
        <p:grpSpPr>
          <a:xfrm>
            <a:off x="1619572" y="3841599"/>
            <a:ext cx="275400" cy="166680"/>
            <a:chOff x="1619572" y="3841599"/>
            <a:chExt cx="275400" cy="16668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FE2946E4-A37A-92FA-04A5-68EE9E95951C}"/>
                    </a:ext>
                  </a:extLst>
                </p14:cNvPr>
                <p14:cNvContentPartPr/>
                <p14:nvPr/>
              </p14:nvContentPartPr>
              <p14:xfrm>
                <a:off x="1619572" y="3841599"/>
                <a:ext cx="95040" cy="166680"/>
              </p14:xfrm>
            </p:contentPart>
          </mc:Choice>
          <mc:Fallback xmlns="">
            <p:pic>
              <p:nvPicPr>
                <p:cNvPr id="58" name="Ink 57">
                  <a:extLst>
                    <a:ext uri="{FF2B5EF4-FFF2-40B4-BE49-F238E27FC236}">
                      <a16:creationId xmlns:a16="http://schemas.microsoft.com/office/drawing/2014/main" id="{FE2946E4-A37A-92FA-04A5-68EE9E95951C}"/>
                    </a:ext>
                  </a:extLst>
                </p:cNvPr>
                <p:cNvPicPr/>
                <p:nvPr/>
              </p:nvPicPr>
              <p:blipFill>
                <a:blip r:embed="rId97"/>
                <a:stretch>
                  <a:fillRect/>
                </a:stretch>
              </p:blipFill>
              <p:spPr>
                <a:xfrm>
                  <a:off x="1610932" y="3832599"/>
                  <a:ext cx="112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D053A22B-9435-1357-8513-3E911DEA8124}"/>
                    </a:ext>
                  </a:extLst>
                </p14:cNvPr>
                <p14:cNvContentPartPr/>
                <p14:nvPr/>
              </p14:nvContentPartPr>
              <p14:xfrm>
                <a:off x="1736572" y="3892719"/>
                <a:ext cx="158400" cy="110160"/>
              </p14:xfrm>
            </p:contentPart>
          </mc:Choice>
          <mc:Fallback xmlns="">
            <p:pic>
              <p:nvPicPr>
                <p:cNvPr id="59" name="Ink 58">
                  <a:extLst>
                    <a:ext uri="{FF2B5EF4-FFF2-40B4-BE49-F238E27FC236}">
                      <a16:creationId xmlns:a16="http://schemas.microsoft.com/office/drawing/2014/main" id="{D053A22B-9435-1357-8513-3E911DEA8124}"/>
                    </a:ext>
                  </a:extLst>
                </p:cNvPr>
                <p:cNvPicPr/>
                <p:nvPr/>
              </p:nvPicPr>
              <p:blipFill>
                <a:blip r:embed="rId99"/>
                <a:stretch>
                  <a:fillRect/>
                </a:stretch>
              </p:blipFill>
              <p:spPr>
                <a:xfrm>
                  <a:off x="1727932" y="3884079"/>
                  <a:ext cx="17604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1165" name="Ink 1164">
                <a:extLst>
                  <a:ext uri="{FF2B5EF4-FFF2-40B4-BE49-F238E27FC236}">
                    <a16:creationId xmlns:a16="http://schemas.microsoft.com/office/drawing/2014/main" id="{0FFC9ACB-6AC7-B1D7-10B3-BBBFA58C73DD}"/>
                  </a:ext>
                </a:extLst>
              </p14:cNvPr>
              <p14:cNvContentPartPr/>
              <p14:nvPr/>
            </p14:nvContentPartPr>
            <p14:xfrm>
              <a:off x="3976492" y="4191159"/>
              <a:ext cx="139320" cy="19080"/>
            </p14:xfrm>
          </p:contentPart>
        </mc:Choice>
        <mc:Fallback xmlns="">
          <p:pic>
            <p:nvPicPr>
              <p:cNvPr id="1165" name="Ink 1164">
                <a:extLst>
                  <a:ext uri="{FF2B5EF4-FFF2-40B4-BE49-F238E27FC236}">
                    <a16:creationId xmlns:a16="http://schemas.microsoft.com/office/drawing/2014/main" id="{0FFC9ACB-6AC7-B1D7-10B3-BBBFA58C73DD}"/>
                  </a:ext>
                </a:extLst>
              </p:cNvPr>
              <p:cNvPicPr/>
              <p:nvPr/>
            </p:nvPicPr>
            <p:blipFill>
              <a:blip r:embed="rId101"/>
              <a:stretch>
                <a:fillRect/>
              </a:stretch>
            </p:blipFill>
            <p:spPr>
              <a:xfrm>
                <a:off x="3967852" y="4182519"/>
                <a:ext cx="156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32" name="Ink 1231">
                <a:extLst>
                  <a:ext uri="{FF2B5EF4-FFF2-40B4-BE49-F238E27FC236}">
                    <a16:creationId xmlns:a16="http://schemas.microsoft.com/office/drawing/2014/main" id="{C6A4935C-14CB-B3CD-C036-A16227CA4098}"/>
                  </a:ext>
                </a:extLst>
              </p14:cNvPr>
              <p14:cNvContentPartPr/>
              <p14:nvPr/>
            </p14:nvContentPartPr>
            <p14:xfrm>
              <a:off x="902812" y="4387359"/>
              <a:ext cx="410760" cy="110880"/>
            </p14:xfrm>
          </p:contentPart>
        </mc:Choice>
        <mc:Fallback xmlns="">
          <p:pic>
            <p:nvPicPr>
              <p:cNvPr id="1232" name="Ink 1231">
                <a:extLst>
                  <a:ext uri="{FF2B5EF4-FFF2-40B4-BE49-F238E27FC236}">
                    <a16:creationId xmlns:a16="http://schemas.microsoft.com/office/drawing/2014/main" id="{C6A4935C-14CB-B3CD-C036-A16227CA4098}"/>
                  </a:ext>
                </a:extLst>
              </p:cNvPr>
              <p:cNvPicPr/>
              <p:nvPr/>
            </p:nvPicPr>
            <p:blipFill>
              <a:blip r:embed="rId103"/>
              <a:stretch>
                <a:fillRect/>
              </a:stretch>
            </p:blipFill>
            <p:spPr>
              <a:xfrm>
                <a:off x="894172" y="4378359"/>
                <a:ext cx="428400" cy="128520"/>
              </a:xfrm>
              <a:prstGeom prst="rect">
                <a:avLst/>
              </a:prstGeom>
            </p:spPr>
          </p:pic>
        </mc:Fallback>
      </mc:AlternateContent>
      <p:grpSp>
        <p:nvGrpSpPr>
          <p:cNvPr id="1334" name="Group 1333">
            <a:extLst>
              <a:ext uri="{FF2B5EF4-FFF2-40B4-BE49-F238E27FC236}">
                <a16:creationId xmlns:a16="http://schemas.microsoft.com/office/drawing/2014/main" id="{B3BCAC79-695C-3D3F-D7C6-E3ADD6A88D8C}"/>
              </a:ext>
            </a:extLst>
          </p:cNvPr>
          <p:cNvGrpSpPr/>
          <p:nvPr/>
        </p:nvGrpSpPr>
        <p:grpSpPr>
          <a:xfrm>
            <a:off x="2871292" y="2941959"/>
            <a:ext cx="8959680" cy="3587400"/>
            <a:chOff x="2871292" y="2941959"/>
            <a:chExt cx="8959680" cy="3587400"/>
          </a:xfrm>
        </p:grpSpPr>
        <mc:AlternateContent xmlns:mc="http://schemas.openxmlformats.org/markup-compatibility/2006" xmlns:p14="http://schemas.microsoft.com/office/powerpoint/2010/main">
          <mc:Choice Requires="p14">
            <p:contentPart p14:bwMode="auto" r:id="rId104">
              <p14:nvContentPartPr>
                <p14:cNvPr id="1312" name="Ink 1311">
                  <a:extLst>
                    <a:ext uri="{FF2B5EF4-FFF2-40B4-BE49-F238E27FC236}">
                      <a16:creationId xmlns:a16="http://schemas.microsoft.com/office/drawing/2014/main" id="{E4E63CD8-AB6A-52EA-3B49-7C0380880F28}"/>
                    </a:ext>
                  </a:extLst>
                </p14:cNvPr>
                <p14:cNvContentPartPr/>
                <p14:nvPr/>
              </p14:nvContentPartPr>
              <p14:xfrm>
                <a:off x="10804972" y="4713879"/>
                <a:ext cx="289800" cy="599760"/>
              </p14:xfrm>
            </p:contentPart>
          </mc:Choice>
          <mc:Fallback xmlns="">
            <p:pic>
              <p:nvPicPr>
                <p:cNvPr id="1312" name="Ink 1311">
                  <a:extLst>
                    <a:ext uri="{FF2B5EF4-FFF2-40B4-BE49-F238E27FC236}">
                      <a16:creationId xmlns:a16="http://schemas.microsoft.com/office/drawing/2014/main" id="{E4E63CD8-AB6A-52EA-3B49-7C0380880F28}"/>
                    </a:ext>
                  </a:extLst>
                </p:cNvPr>
                <p:cNvPicPr/>
                <p:nvPr/>
              </p:nvPicPr>
              <p:blipFill>
                <a:blip r:embed="rId105"/>
                <a:stretch>
                  <a:fillRect/>
                </a:stretch>
              </p:blipFill>
              <p:spPr>
                <a:xfrm>
                  <a:off x="10796332" y="4705239"/>
                  <a:ext cx="30744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13" name="Ink 1312">
                  <a:extLst>
                    <a:ext uri="{FF2B5EF4-FFF2-40B4-BE49-F238E27FC236}">
                      <a16:creationId xmlns:a16="http://schemas.microsoft.com/office/drawing/2014/main" id="{9BA1083A-2B16-3954-ABE3-91FF54CED4F7}"/>
                    </a:ext>
                  </a:extLst>
                </p14:cNvPr>
                <p14:cNvContentPartPr/>
                <p14:nvPr/>
              </p14:nvContentPartPr>
              <p14:xfrm>
                <a:off x="11067412" y="5111679"/>
                <a:ext cx="132480" cy="146880"/>
              </p14:xfrm>
            </p:contentPart>
          </mc:Choice>
          <mc:Fallback xmlns="">
            <p:pic>
              <p:nvPicPr>
                <p:cNvPr id="1313" name="Ink 1312">
                  <a:extLst>
                    <a:ext uri="{FF2B5EF4-FFF2-40B4-BE49-F238E27FC236}">
                      <a16:creationId xmlns:a16="http://schemas.microsoft.com/office/drawing/2014/main" id="{9BA1083A-2B16-3954-ABE3-91FF54CED4F7}"/>
                    </a:ext>
                  </a:extLst>
                </p:cNvPr>
                <p:cNvPicPr/>
                <p:nvPr/>
              </p:nvPicPr>
              <p:blipFill>
                <a:blip r:embed="rId107"/>
                <a:stretch>
                  <a:fillRect/>
                </a:stretch>
              </p:blipFill>
              <p:spPr>
                <a:xfrm>
                  <a:off x="11058412" y="5103039"/>
                  <a:ext cx="150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14" name="Ink 1313">
                  <a:extLst>
                    <a:ext uri="{FF2B5EF4-FFF2-40B4-BE49-F238E27FC236}">
                      <a16:creationId xmlns:a16="http://schemas.microsoft.com/office/drawing/2014/main" id="{AE3C2001-E758-C84B-8DE3-5128EC70D21E}"/>
                    </a:ext>
                  </a:extLst>
                </p14:cNvPr>
                <p14:cNvContentPartPr/>
                <p14:nvPr/>
              </p14:nvContentPartPr>
              <p14:xfrm>
                <a:off x="11193772" y="5023839"/>
                <a:ext cx="250200" cy="210600"/>
              </p14:xfrm>
            </p:contentPart>
          </mc:Choice>
          <mc:Fallback xmlns="">
            <p:pic>
              <p:nvPicPr>
                <p:cNvPr id="1314" name="Ink 1313">
                  <a:extLst>
                    <a:ext uri="{FF2B5EF4-FFF2-40B4-BE49-F238E27FC236}">
                      <a16:creationId xmlns:a16="http://schemas.microsoft.com/office/drawing/2014/main" id="{AE3C2001-E758-C84B-8DE3-5128EC70D21E}"/>
                    </a:ext>
                  </a:extLst>
                </p:cNvPr>
                <p:cNvPicPr/>
                <p:nvPr/>
              </p:nvPicPr>
              <p:blipFill>
                <a:blip r:embed="rId109"/>
                <a:stretch>
                  <a:fillRect/>
                </a:stretch>
              </p:blipFill>
              <p:spPr>
                <a:xfrm>
                  <a:off x="11184772" y="5014839"/>
                  <a:ext cx="267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15" name="Ink 1314">
                  <a:extLst>
                    <a:ext uri="{FF2B5EF4-FFF2-40B4-BE49-F238E27FC236}">
                      <a16:creationId xmlns:a16="http://schemas.microsoft.com/office/drawing/2014/main" id="{D24FC667-47AF-6BCA-E73B-FE1B94B9FC1B}"/>
                    </a:ext>
                  </a:extLst>
                </p14:cNvPr>
                <p14:cNvContentPartPr/>
                <p14:nvPr/>
              </p14:nvContentPartPr>
              <p14:xfrm>
                <a:off x="11370892" y="5138319"/>
                <a:ext cx="122760" cy="96480"/>
              </p14:xfrm>
            </p:contentPart>
          </mc:Choice>
          <mc:Fallback xmlns="">
            <p:pic>
              <p:nvPicPr>
                <p:cNvPr id="1315" name="Ink 1314">
                  <a:extLst>
                    <a:ext uri="{FF2B5EF4-FFF2-40B4-BE49-F238E27FC236}">
                      <a16:creationId xmlns:a16="http://schemas.microsoft.com/office/drawing/2014/main" id="{D24FC667-47AF-6BCA-E73B-FE1B94B9FC1B}"/>
                    </a:ext>
                  </a:extLst>
                </p:cNvPr>
                <p:cNvPicPr/>
                <p:nvPr/>
              </p:nvPicPr>
              <p:blipFill>
                <a:blip r:embed="rId111"/>
                <a:stretch>
                  <a:fillRect/>
                </a:stretch>
              </p:blipFill>
              <p:spPr>
                <a:xfrm>
                  <a:off x="11361892" y="5129679"/>
                  <a:ext cx="140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16" name="Ink 1315">
                  <a:extLst>
                    <a:ext uri="{FF2B5EF4-FFF2-40B4-BE49-F238E27FC236}">
                      <a16:creationId xmlns:a16="http://schemas.microsoft.com/office/drawing/2014/main" id="{D9A91D28-1917-3A06-ABD3-C62251FB7BA5}"/>
                    </a:ext>
                  </a:extLst>
                </p14:cNvPr>
                <p14:cNvContentPartPr/>
                <p14:nvPr/>
              </p14:nvContentPartPr>
              <p14:xfrm>
                <a:off x="11494372" y="5039319"/>
                <a:ext cx="17640" cy="115920"/>
              </p14:xfrm>
            </p:contentPart>
          </mc:Choice>
          <mc:Fallback xmlns="">
            <p:pic>
              <p:nvPicPr>
                <p:cNvPr id="1316" name="Ink 1315">
                  <a:extLst>
                    <a:ext uri="{FF2B5EF4-FFF2-40B4-BE49-F238E27FC236}">
                      <a16:creationId xmlns:a16="http://schemas.microsoft.com/office/drawing/2014/main" id="{D9A91D28-1917-3A06-ABD3-C62251FB7BA5}"/>
                    </a:ext>
                  </a:extLst>
                </p:cNvPr>
                <p:cNvPicPr/>
                <p:nvPr/>
              </p:nvPicPr>
              <p:blipFill>
                <a:blip r:embed="rId113"/>
                <a:stretch>
                  <a:fillRect/>
                </a:stretch>
              </p:blipFill>
              <p:spPr>
                <a:xfrm>
                  <a:off x="11485372" y="5030319"/>
                  <a:ext cx="35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7" name="Ink 1316">
                  <a:extLst>
                    <a:ext uri="{FF2B5EF4-FFF2-40B4-BE49-F238E27FC236}">
                      <a16:creationId xmlns:a16="http://schemas.microsoft.com/office/drawing/2014/main" id="{461BF3F2-C091-8A76-9B11-AAE4244B6991}"/>
                    </a:ext>
                  </a:extLst>
                </p14:cNvPr>
                <p14:cNvContentPartPr/>
                <p14:nvPr/>
              </p14:nvContentPartPr>
              <p14:xfrm>
                <a:off x="11524972" y="5148759"/>
                <a:ext cx="306000" cy="146880"/>
              </p14:xfrm>
            </p:contentPart>
          </mc:Choice>
          <mc:Fallback xmlns="">
            <p:pic>
              <p:nvPicPr>
                <p:cNvPr id="1317" name="Ink 1316">
                  <a:extLst>
                    <a:ext uri="{FF2B5EF4-FFF2-40B4-BE49-F238E27FC236}">
                      <a16:creationId xmlns:a16="http://schemas.microsoft.com/office/drawing/2014/main" id="{461BF3F2-C091-8A76-9B11-AAE4244B6991}"/>
                    </a:ext>
                  </a:extLst>
                </p:cNvPr>
                <p:cNvPicPr/>
                <p:nvPr/>
              </p:nvPicPr>
              <p:blipFill>
                <a:blip r:embed="rId115"/>
                <a:stretch>
                  <a:fillRect/>
                </a:stretch>
              </p:blipFill>
              <p:spPr>
                <a:xfrm>
                  <a:off x="11515972" y="5139759"/>
                  <a:ext cx="323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87" name="Ink 1186">
                  <a:extLst>
                    <a:ext uri="{FF2B5EF4-FFF2-40B4-BE49-F238E27FC236}">
                      <a16:creationId xmlns:a16="http://schemas.microsoft.com/office/drawing/2014/main" id="{1FFB17CA-1B74-14DD-32D0-843111B4F69F}"/>
                    </a:ext>
                  </a:extLst>
                </p14:cNvPr>
                <p14:cNvContentPartPr/>
                <p14:nvPr/>
              </p14:nvContentPartPr>
              <p14:xfrm>
                <a:off x="2871292" y="3502839"/>
                <a:ext cx="3100320" cy="2554200"/>
              </p14:xfrm>
            </p:contentPart>
          </mc:Choice>
          <mc:Fallback xmlns="">
            <p:pic>
              <p:nvPicPr>
                <p:cNvPr id="1187" name="Ink 1186">
                  <a:extLst>
                    <a:ext uri="{FF2B5EF4-FFF2-40B4-BE49-F238E27FC236}">
                      <a16:creationId xmlns:a16="http://schemas.microsoft.com/office/drawing/2014/main" id="{1FFB17CA-1B74-14DD-32D0-843111B4F69F}"/>
                    </a:ext>
                  </a:extLst>
                </p:cNvPr>
                <p:cNvPicPr/>
                <p:nvPr/>
              </p:nvPicPr>
              <p:blipFill>
                <a:blip r:embed="rId117"/>
                <a:stretch>
                  <a:fillRect/>
                </a:stretch>
              </p:blipFill>
              <p:spPr>
                <a:xfrm>
                  <a:off x="2862292" y="3494199"/>
                  <a:ext cx="3117960" cy="257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89" name="Ink 1188">
                  <a:extLst>
                    <a:ext uri="{FF2B5EF4-FFF2-40B4-BE49-F238E27FC236}">
                      <a16:creationId xmlns:a16="http://schemas.microsoft.com/office/drawing/2014/main" id="{C4AED42B-D090-9A42-9461-C8FCA0E7EF6D}"/>
                    </a:ext>
                  </a:extLst>
                </p14:cNvPr>
                <p14:cNvContentPartPr/>
                <p14:nvPr/>
              </p14:nvContentPartPr>
              <p14:xfrm>
                <a:off x="3460612" y="6072879"/>
                <a:ext cx="299520" cy="316080"/>
              </p14:xfrm>
            </p:contentPart>
          </mc:Choice>
          <mc:Fallback xmlns="">
            <p:pic>
              <p:nvPicPr>
                <p:cNvPr id="1189" name="Ink 1188">
                  <a:extLst>
                    <a:ext uri="{FF2B5EF4-FFF2-40B4-BE49-F238E27FC236}">
                      <a16:creationId xmlns:a16="http://schemas.microsoft.com/office/drawing/2014/main" id="{C4AED42B-D090-9A42-9461-C8FCA0E7EF6D}"/>
                    </a:ext>
                  </a:extLst>
                </p:cNvPr>
                <p:cNvPicPr/>
                <p:nvPr/>
              </p:nvPicPr>
              <p:blipFill>
                <a:blip r:embed="rId119"/>
                <a:stretch>
                  <a:fillRect/>
                </a:stretch>
              </p:blipFill>
              <p:spPr>
                <a:xfrm>
                  <a:off x="3451972" y="6063879"/>
                  <a:ext cx="3171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0" name="Ink 1189">
                  <a:extLst>
                    <a:ext uri="{FF2B5EF4-FFF2-40B4-BE49-F238E27FC236}">
                      <a16:creationId xmlns:a16="http://schemas.microsoft.com/office/drawing/2014/main" id="{303E7923-9796-3461-C6DF-A8159CFCD0EA}"/>
                    </a:ext>
                  </a:extLst>
                </p14:cNvPr>
                <p14:cNvContentPartPr/>
                <p14:nvPr/>
              </p14:nvContentPartPr>
              <p14:xfrm>
                <a:off x="3823132" y="6259359"/>
                <a:ext cx="81000" cy="127080"/>
              </p14:xfrm>
            </p:contentPart>
          </mc:Choice>
          <mc:Fallback xmlns="">
            <p:pic>
              <p:nvPicPr>
                <p:cNvPr id="1190" name="Ink 1189">
                  <a:extLst>
                    <a:ext uri="{FF2B5EF4-FFF2-40B4-BE49-F238E27FC236}">
                      <a16:creationId xmlns:a16="http://schemas.microsoft.com/office/drawing/2014/main" id="{303E7923-9796-3461-C6DF-A8159CFCD0EA}"/>
                    </a:ext>
                  </a:extLst>
                </p:cNvPr>
                <p:cNvPicPr/>
                <p:nvPr/>
              </p:nvPicPr>
              <p:blipFill>
                <a:blip r:embed="rId121"/>
                <a:stretch>
                  <a:fillRect/>
                </a:stretch>
              </p:blipFill>
              <p:spPr>
                <a:xfrm>
                  <a:off x="3814492" y="6250359"/>
                  <a:ext cx="98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91" name="Ink 1190">
                  <a:extLst>
                    <a:ext uri="{FF2B5EF4-FFF2-40B4-BE49-F238E27FC236}">
                      <a16:creationId xmlns:a16="http://schemas.microsoft.com/office/drawing/2014/main" id="{C17F9E9D-5BA9-1FA5-B862-41CED589034A}"/>
                    </a:ext>
                  </a:extLst>
                </p14:cNvPr>
                <p14:cNvContentPartPr/>
                <p14:nvPr/>
              </p14:nvContentPartPr>
              <p14:xfrm>
                <a:off x="4001332" y="6222639"/>
                <a:ext cx="100080" cy="159480"/>
              </p14:xfrm>
            </p:contentPart>
          </mc:Choice>
          <mc:Fallback xmlns="">
            <p:pic>
              <p:nvPicPr>
                <p:cNvPr id="1191" name="Ink 1190">
                  <a:extLst>
                    <a:ext uri="{FF2B5EF4-FFF2-40B4-BE49-F238E27FC236}">
                      <a16:creationId xmlns:a16="http://schemas.microsoft.com/office/drawing/2014/main" id="{C17F9E9D-5BA9-1FA5-B862-41CED589034A}"/>
                    </a:ext>
                  </a:extLst>
                </p:cNvPr>
                <p:cNvPicPr/>
                <p:nvPr/>
              </p:nvPicPr>
              <p:blipFill>
                <a:blip r:embed="rId123"/>
                <a:stretch>
                  <a:fillRect/>
                </a:stretch>
              </p:blipFill>
              <p:spPr>
                <a:xfrm>
                  <a:off x="3992692" y="6213639"/>
                  <a:ext cx="117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92" name="Ink 1191">
                  <a:extLst>
                    <a:ext uri="{FF2B5EF4-FFF2-40B4-BE49-F238E27FC236}">
                      <a16:creationId xmlns:a16="http://schemas.microsoft.com/office/drawing/2014/main" id="{824E3597-43BC-D896-509F-BB8F4140D0D5}"/>
                    </a:ext>
                  </a:extLst>
                </p14:cNvPr>
                <p14:cNvContentPartPr/>
                <p14:nvPr/>
              </p14:nvContentPartPr>
              <p14:xfrm>
                <a:off x="4125892" y="6264759"/>
                <a:ext cx="38520" cy="117000"/>
              </p14:xfrm>
            </p:contentPart>
          </mc:Choice>
          <mc:Fallback xmlns="">
            <p:pic>
              <p:nvPicPr>
                <p:cNvPr id="1192" name="Ink 1191">
                  <a:extLst>
                    <a:ext uri="{FF2B5EF4-FFF2-40B4-BE49-F238E27FC236}">
                      <a16:creationId xmlns:a16="http://schemas.microsoft.com/office/drawing/2014/main" id="{824E3597-43BC-D896-509F-BB8F4140D0D5}"/>
                    </a:ext>
                  </a:extLst>
                </p:cNvPr>
                <p:cNvPicPr/>
                <p:nvPr/>
              </p:nvPicPr>
              <p:blipFill>
                <a:blip r:embed="rId125"/>
                <a:stretch>
                  <a:fillRect/>
                </a:stretch>
              </p:blipFill>
              <p:spPr>
                <a:xfrm>
                  <a:off x="4116892" y="6256119"/>
                  <a:ext cx="56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93" name="Ink 1192">
                  <a:extLst>
                    <a:ext uri="{FF2B5EF4-FFF2-40B4-BE49-F238E27FC236}">
                      <a16:creationId xmlns:a16="http://schemas.microsoft.com/office/drawing/2014/main" id="{A6489E55-534D-03AD-52B9-7590D4CE50A3}"/>
                    </a:ext>
                  </a:extLst>
                </p14:cNvPr>
                <p14:cNvContentPartPr/>
                <p14:nvPr/>
              </p14:nvContentPartPr>
              <p14:xfrm>
                <a:off x="4211572" y="6303279"/>
                <a:ext cx="116640" cy="103680"/>
              </p14:xfrm>
            </p:contentPart>
          </mc:Choice>
          <mc:Fallback xmlns="">
            <p:pic>
              <p:nvPicPr>
                <p:cNvPr id="1193" name="Ink 1192">
                  <a:extLst>
                    <a:ext uri="{FF2B5EF4-FFF2-40B4-BE49-F238E27FC236}">
                      <a16:creationId xmlns:a16="http://schemas.microsoft.com/office/drawing/2014/main" id="{A6489E55-534D-03AD-52B9-7590D4CE50A3}"/>
                    </a:ext>
                  </a:extLst>
                </p:cNvPr>
                <p:cNvPicPr/>
                <p:nvPr/>
              </p:nvPicPr>
              <p:blipFill>
                <a:blip r:embed="rId127"/>
                <a:stretch>
                  <a:fillRect/>
                </a:stretch>
              </p:blipFill>
              <p:spPr>
                <a:xfrm>
                  <a:off x="4202572" y="6294639"/>
                  <a:ext cx="1342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94" name="Ink 1193">
                  <a:extLst>
                    <a:ext uri="{FF2B5EF4-FFF2-40B4-BE49-F238E27FC236}">
                      <a16:creationId xmlns:a16="http://schemas.microsoft.com/office/drawing/2014/main" id="{F453E3B0-A562-04FC-3458-87D12F06DDAA}"/>
                    </a:ext>
                  </a:extLst>
                </p14:cNvPr>
                <p14:cNvContentPartPr/>
                <p14:nvPr/>
              </p14:nvContentPartPr>
              <p14:xfrm>
                <a:off x="4369612" y="6255759"/>
                <a:ext cx="356400" cy="164880"/>
              </p14:xfrm>
            </p:contentPart>
          </mc:Choice>
          <mc:Fallback xmlns="">
            <p:pic>
              <p:nvPicPr>
                <p:cNvPr id="1194" name="Ink 1193">
                  <a:extLst>
                    <a:ext uri="{FF2B5EF4-FFF2-40B4-BE49-F238E27FC236}">
                      <a16:creationId xmlns:a16="http://schemas.microsoft.com/office/drawing/2014/main" id="{F453E3B0-A562-04FC-3458-87D12F06DDAA}"/>
                    </a:ext>
                  </a:extLst>
                </p:cNvPr>
                <p:cNvPicPr/>
                <p:nvPr/>
              </p:nvPicPr>
              <p:blipFill>
                <a:blip r:embed="rId129"/>
                <a:stretch>
                  <a:fillRect/>
                </a:stretch>
              </p:blipFill>
              <p:spPr>
                <a:xfrm>
                  <a:off x="4360972" y="6247119"/>
                  <a:ext cx="374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95" name="Ink 1194">
                  <a:extLst>
                    <a:ext uri="{FF2B5EF4-FFF2-40B4-BE49-F238E27FC236}">
                      <a16:creationId xmlns:a16="http://schemas.microsoft.com/office/drawing/2014/main" id="{C888A243-B587-4F80-40C4-AF64825EA633}"/>
                    </a:ext>
                  </a:extLst>
                </p14:cNvPr>
                <p14:cNvContentPartPr/>
                <p14:nvPr/>
              </p14:nvContentPartPr>
              <p14:xfrm>
                <a:off x="4892332" y="6227679"/>
                <a:ext cx="109440" cy="143280"/>
              </p14:xfrm>
            </p:contentPart>
          </mc:Choice>
          <mc:Fallback xmlns="">
            <p:pic>
              <p:nvPicPr>
                <p:cNvPr id="1195" name="Ink 1194">
                  <a:extLst>
                    <a:ext uri="{FF2B5EF4-FFF2-40B4-BE49-F238E27FC236}">
                      <a16:creationId xmlns:a16="http://schemas.microsoft.com/office/drawing/2014/main" id="{C888A243-B587-4F80-40C4-AF64825EA633}"/>
                    </a:ext>
                  </a:extLst>
                </p:cNvPr>
                <p:cNvPicPr/>
                <p:nvPr/>
              </p:nvPicPr>
              <p:blipFill>
                <a:blip r:embed="rId131"/>
                <a:stretch>
                  <a:fillRect/>
                </a:stretch>
              </p:blipFill>
              <p:spPr>
                <a:xfrm>
                  <a:off x="4883692" y="6219039"/>
                  <a:ext cx="127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6" name="Ink 1195">
                  <a:extLst>
                    <a:ext uri="{FF2B5EF4-FFF2-40B4-BE49-F238E27FC236}">
                      <a16:creationId xmlns:a16="http://schemas.microsoft.com/office/drawing/2014/main" id="{ADA12B49-E588-C44C-EE3A-335EEBFD4124}"/>
                    </a:ext>
                  </a:extLst>
                </p14:cNvPr>
                <p14:cNvContentPartPr/>
                <p14:nvPr/>
              </p14:nvContentPartPr>
              <p14:xfrm>
                <a:off x="5048212" y="6193839"/>
                <a:ext cx="87120" cy="195840"/>
              </p14:xfrm>
            </p:contentPart>
          </mc:Choice>
          <mc:Fallback xmlns="">
            <p:pic>
              <p:nvPicPr>
                <p:cNvPr id="1196" name="Ink 1195">
                  <a:extLst>
                    <a:ext uri="{FF2B5EF4-FFF2-40B4-BE49-F238E27FC236}">
                      <a16:creationId xmlns:a16="http://schemas.microsoft.com/office/drawing/2014/main" id="{ADA12B49-E588-C44C-EE3A-335EEBFD4124}"/>
                    </a:ext>
                  </a:extLst>
                </p:cNvPr>
                <p:cNvPicPr/>
                <p:nvPr/>
              </p:nvPicPr>
              <p:blipFill>
                <a:blip r:embed="rId133"/>
                <a:stretch>
                  <a:fillRect/>
                </a:stretch>
              </p:blipFill>
              <p:spPr>
                <a:xfrm>
                  <a:off x="5039212" y="6185199"/>
                  <a:ext cx="104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7" name="Ink 1196">
                  <a:extLst>
                    <a:ext uri="{FF2B5EF4-FFF2-40B4-BE49-F238E27FC236}">
                      <a16:creationId xmlns:a16="http://schemas.microsoft.com/office/drawing/2014/main" id="{367E37AE-0530-6925-6501-35A5DC89D9A3}"/>
                    </a:ext>
                  </a:extLst>
                </p14:cNvPr>
                <p14:cNvContentPartPr/>
                <p14:nvPr/>
              </p14:nvContentPartPr>
              <p14:xfrm>
                <a:off x="5102572" y="6300759"/>
                <a:ext cx="76680" cy="228600"/>
              </p14:xfrm>
            </p:contentPart>
          </mc:Choice>
          <mc:Fallback xmlns="">
            <p:pic>
              <p:nvPicPr>
                <p:cNvPr id="1197" name="Ink 1196">
                  <a:extLst>
                    <a:ext uri="{FF2B5EF4-FFF2-40B4-BE49-F238E27FC236}">
                      <a16:creationId xmlns:a16="http://schemas.microsoft.com/office/drawing/2014/main" id="{367E37AE-0530-6925-6501-35A5DC89D9A3}"/>
                    </a:ext>
                  </a:extLst>
                </p:cNvPr>
                <p:cNvPicPr/>
                <p:nvPr/>
              </p:nvPicPr>
              <p:blipFill>
                <a:blip r:embed="rId135"/>
                <a:stretch>
                  <a:fillRect/>
                </a:stretch>
              </p:blipFill>
              <p:spPr>
                <a:xfrm>
                  <a:off x="5093572" y="6291759"/>
                  <a:ext cx="943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8" name="Ink 1197">
                  <a:extLst>
                    <a:ext uri="{FF2B5EF4-FFF2-40B4-BE49-F238E27FC236}">
                      <a16:creationId xmlns:a16="http://schemas.microsoft.com/office/drawing/2014/main" id="{6BC63024-D0DB-BF6C-CF5E-17A5D44A15EB}"/>
                    </a:ext>
                  </a:extLst>
                </p14:cNvPr>
                <p14:cNvContentPartPr/>
                <p14:nvPr/>
              </p14:nvContentPartPr>
              <p14:xfrm>
                <a:off x="5183932" y="6192039"/>
                <a:ext cx="21960" cy="19080"/>
              </p14:xfrm>
            </p:contentPart>
          </mc:Choice>
          <mc:Fallback xmlns="">
            <p:pic>
              <p:nvPicPr>
                <p:cNvPr id="1198" name="Ink 1197">
                  <a:extLst>
                    <a:ext uri="{FF2B5EF4-FFF2-40B4-BE49-F238E27FC236}">
                      <a16:creationId xmlns:a16="http://schemas.microsoft.com/office/drawing/2014/main" id="{6BC63024-D0DB-BF6C-CF5E-17A5D44A15EB}"/>
                    </a:ext>
                  </a:extLst>
                </p:cNvPr>
                <p:cNvPicPr/>
                <p:nvPr/>
              </p:nvPicPr>
              <p:blipFill>
                <a:blip r:embed="rId137"/>
                <a:stretch>
                  <a:fillRect/>
                </a:stretch>
              </p:blipFill>
              <p:spPr>
                <a:xfrm>
                  <a:off x="5174932" y="6183399"/>
                  <a:ext cx="39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99" name="Ink 1198">
                  <a:extLst>
                    <a:ext uri="{FF2B5EF4-FFF2-40B4-BE49-F238E27FC236}">
                      <a16:creationId xmlns:a16="http://schemas.microsoft.com/office/drawing/2014/main" id="{71F57790-7F2C-13FF-B119-4A0EF0DC5C36}"/>
                    </a:ext>
                  </a:extLst>
                </p14:cNvPr>
                <p14:cNvContentPartPr/>
                <p14:nvPr/>
              </p14:nvContentPartPr>
              <p14:xfrm>
                <a:off x="5252332" y="6303279"/>
                <a:ext cx="71640" cy="101880"/>
              </p14:xfrm>
            </p:contentPart>
          </mc:Choice>
          <mc:Fallback xmlns="">
            <p:pic>
              <p:nvPicPr>
                <p:cNvPr id="1199" name="Ink 1198">
                  <a:extLst>
                    <a:ext uri="{FF2B5EF4-FFF2-40B4-BE49-F238E27FC236}">
                      <a16:creationId xmlns:a16="http://schemas.microsoft.com/office/drawing/2014/main" id="{71F57790-7F2C-13FF-B119-4A0EF0DC5C36}"/>
                    </a:ext>
                  </a:extLst>
                </p:cNvPr>
                <p:cNvPicPr/>
                <p:nvPr/>
              </p:nvPicPr>
              <p:blipFill>
                <a:blip r:embed="rId139"/>
                <a:stretch>
                  <a:fillRect/>
                </a:stretch>
              </p:blipFill>
              <p:spPr>
                <a:xfrm>
                  <a:off x="5243692" y="6294639"/>
                  <a:ext cx="89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00" name="Ink 1199">
                  <a:extLst>
                    <a:ext uri="{FF2B5EF4-FFF2-40B4-BE49-F238E27FC236}">
                      <a16:creationId xmlns:a16="http://schemas.microsoft.com/office/drawing/2014/main" id="{0AC343AE-AAC0-FCF7-6AE5-923C74B44F7F}"/>
                    </a:ext>
                  </a:extLst>
                </p14:cNvPr>
                <p14:cNvContentPartPr/>
                <p14:nvPr/>
              </p14:nvContentPartPr>
              <p14:xfrm>
                <a:off x="5400292" y="6177999"/>
                <a:ext cx="169560" cy="209160"/>
              </p14:xfrm>
            </p:contentPart>
          </mc:Choice>
          <mc:Fallback xmlns="">
            <p:pic>
              <p:nvPicPr>
                <p:cNvPr id="1200" name="Ink 1199">
                  <a:extLst>
                    <a:ext uri="{FF2B5EF4-FFF2-40B4-BE49-F238E27FC236}">
                      <a16:creationId xmlns:a16="http://schemas.microsoft.com/office/drawing/2014/main" id="{0AC343AE-AAC0-FCF7-6AE5-923C74B44F7F}"/>
                    </a:ext>
                  </a:extLst>
                </p:cNvPr>
                <p:cNvPicPr/>
                <p:nvPr/>
              </p:nvPicPr>
              <p:blipFill>
                <a:blip r:embed="rId141"/>
                <a:stretch>
                  <a:fillRect/>
                </a:stretch>
              </p:blipFill>
              <p:spPr>
                <a:xfrm>
                  <a:off x="5391652" y="6169359"/>
                  <a:ext cx="1872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21" name="Ink 1220">
                  <a:extLst>
                    <a:ext uri="{FF2B5EF4-FFF2-40B4-BE49-F238E27FC236}">
                      <a16:creationId xmlns:a16="http://schemas.microsoft.com/office/drawing/2014/main" id="{45CBCCD3-7BEB-C691-2D16-35E0333F7DEB}"/>
                    </a:ext>
                  </a:extLst>
                </p14:cNvPr>
                <p14:cNvContentPartPr/>
                <p14:nvPr/>
              </p14:nvContentPartPr>
              <p14:xfrm>
                <a:off x="5780812" y="5608839"/>
                <a:ext cx="652320" cy="153000"/>
              </p14:xfrm>
            </p:contentPart>
          </mc:Choice>
          <mc:Fallback xmlns="">
            <p:pic>
              <p:nvPicPr>
                <p:cNvPr id="1221" name="Ink 1220">
                  <a:extLst>
                    <a:ext uri="{FF2B5EF4-FFF2-40B4-BE49-F238E27FC236}">
                      <a16:creationId xmlns:a16="http://schemas.microsoft.com/office/drawing/2014/main" id="{45CBCCD3-7BEB-C691-2D16-35E0333F7DEB}"/>
                    </a:ext>
                  </a:extLst>
                </p:cNvPr>
                <p:cNvPicPr/>
                <p:nvPr/>
              </p:nvPicPr>
              <p:blipFill>
                <a:blip r:embed="rId143"/>
                <a:stretch>
                  <a:fillRect/>
                </a:stretch>
              </p:blipFill>
              <p:spPr>
                <a:xfrm>
                  <a:off x="5772172" y="5600199"/>
                  <a:ext cx="6699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22" name="Ink 1221">
                  <a:extLst>
                    <a:ext uri="{FF2B5EF4-FFF2-40B4-BE49-F238E27FC236}">
                      <a16:creationId xmlns:a16="http://schemas.microsoft.com/office/drawing/2014/main" id="{953A6DE4-512F-F190-554F-9C9AA0B117B4}"/>
                    </a:ext>
                  </a:extLst>
                </p14:cNvPr>
                <p14:cNvContentPartPr/>
                <p14:nvPr/>
              </p14:nvContentPartPr>
              <p14:xfrm>
                <a:off x="6428812" y="5515959"/>
                <a:ext cx="293760" cy="393120"/>
              </p14:xfrm>
            </p:contentPart>
          </mc:Choice>
          <mc:Fallback xmlns="">
            <p:pic>
              <p:nvPicPr>
                <p:cNvPr id="1222" name="Ink 1221">
                  <a:extLst>
                    <a:ext uri="{FF2B5EF4-FFF2-40B4-BE49-F238E27FC236}">
                      <a16:creationId xmlns:a16="http://schemas.microsoft.com/office/drawing/2014/main" id="{953A6DE4-512F-F190-554F-9C9AA0B117B4}"/>
                    </a:ext>
                  </a:extLst>
                </p:cNvPr>
                <p:cNvPicPr/>
                <p:nvPr/>
              </p:nvPicPr>
              <p:blipFill>
                <a:blip r:embed="rId145"/>
                <a:stretch>
                  <a:fillRect/>
                </a:stretch>
              </p:blipFill>
              <p:spPr>
                <a:xfrm>
                  <a:off x="6420172" y="5507319"/>
                  <a:ext cx="3114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3" name="Ink 1222">
                  <a:extLst>
                    <a:ext uri="{FF2B5EF4-FFF2-40B4-BE49-F238E27FC236}">
                      <a16:creationId xmlns:a16="http://schemas.microsoft.com/office/drawing/2014/main" id="{4641C1F8-3C72-D9C9-EDAE-7F6535A7D71A}"/>
                    </a:ext>
                  </a:extLst>
                </p14:cNvPr>
                <p14:cNvContentPartPr/>
                <p14:nvPr/>
              </p14:nvContentPartPr>
              <p14:xfrm>
                <a:off x="6690892" y="5803239"/>
                <a:ext cx="91080" cy="111960"/>
              </p14:xfrm>
            </p:contentPart>
          </mc:Choice>
          <mc:Fallback xmlns="">
            <p:pic>
              <p:nvPicPr>
                <p:cNvPr id="1223" name="Ink 1222">
                  <a:extLst>
                    <a:ext uri="{FF2B5EF4-FFF2-40B4-BE49-F238E27FC236}">
                      <a16:creationId xmlns:a16="http://schemas.microsoft.com/office/drawing/2014/main" id="{4641C1F8-3C72-D9C9-EDAE-7F6535A7D71A}"/>
                    </a:ext>
                  </a:extLst>
                </p:cNvPr>
                <p:cNvPicPr/>
                <p:nvPr/>
              </p:nvPicPr>
              <p:blipFill>
                <a:blip r:embed="rId147"/>
                <a:stretch>
                  <a:fillRect/>
                </a:stretch>
              </p:blipFill>
              <p:spPr>
                <a:xfrm>
                  <a:off x="6682252" y="5794599"/>
                  <a:ext cx="1087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4" name="Ink 1223">
                  <a:extLst>
                    <a:ext uri="{FF2B5EF4-FFF2-40B4-BE49-F238E27FC236}">
                      <a16:creationId xmlns:a16="http://schemas.microsoft.com/office/drawing/2014/main" id="{ACC80405-0115-C11F-AC9F-5C9C78C3F5BB}"/>
                    </a:ext>
                  </a:extLst>
                </p14:cNvPr>
                <p14:cNvContentPartPr/>
                <p14:nvPr/>
              </p14:nvContentPartPr>
              <p14:xfrm>
                <a:off x="6746332" y="5823399"/>
                <a:ext cx="138240" cy="293760"/>
              </p14:xfrm>
            </p:contentPart>
          </mc:Choice>
          <mc:Fallback xmlns="">
            <p:pic>
              <p:nvPicPr>
                <p:cNvPr id="1224" name="Ink 1223">
                  <a:extLst>
                    <a:ext uri="{FF2B5EF4-FFF2-40B4-BE49-F238E27FC236}">
                      <a16:creationId xmlns:a16="http://schemas.microsoft.com/office/drawing/2014/main" id="{ACC80405-0115-C11F-AC9F-5C9C78C3F5BB}"/>
                    </a:ext>
                  </a:extLst>
                </p:cNvPr>
                <p:cNvPicPr/>
                <p:nvPr/>
              </p:nvPicPr>
              <p:blipFill>
                <a:blip r:embed="rId149"/>
                <a:stretch>
                  <a:fillRect/>
                </a:stretch>
              </p:blipFill>
              <p:spPr>
                <a:xfrm>
                  <a:off x="6737332" y="5814759"/>
                  <a:ext cx="155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5" name="Ink 1224">
                  <a:extLst>
                    <a:ext uri="{FF2B5EF4-FFF2-40B4-BE49-F238E27FC236}">
                      <a16:creationId xmlns:a16="http://schemas.microsoft.com/office/drawing/2014/main" id="{2BD5CF8B-D55A-765A-E1A9-0C230444DA91}"/>
                    </a:ext>
                  </a:extLst>
                </p14:cNvPr>
                <p14:cNvContentPartPr/>
                <p14:nvPr/>
              </p14:nvContentPartPr>
              <p14:xfrm>
                <a:off x="6961612" y="5806839"/>
                <a:ext cx="101880" cy="196560"/>
              </p14:xfrm>
            </p:contentPart>
          </mc:Choice>
          <mc:Fallback xmlns="">
            <p:pic>
              <p:nvPicPr>
                <p:cNvPr id="1225" name="Ink 1224">
                  <a:extLst>
                    <a:ext uri="{FF2B5EF4-FFF2-40B4-BE49-F238E27FC236}">
                      <a16:creationId xmlns:a16="http://schemas.microsoft.com/office/drawing/2014/main" id="{2BD5CF8B-D55A-765A-E1A9-0C230444DA91}"/>
                    </a:ext>
                  </a:extLst>
                </p:cNvPr>
                <p:cNvPicPr/>
                <p:nvPr/>
              </p:nvPicPr>
              <p:blipFill>
                <a:blip r:embed="rId151"/>
                <a:stretch>
                  <a:fillRect/>
                </a:stretch>
              </p:blipFill>
              <p:spPr>
                <a:xfrm>
                  <a:off x="6952972" y="5798199"/>
                  <a:ext cx="119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6" name="Ink 1225">
                  <a:extLst>
                    <a:ext uri="{FF2B5EF4-FFF2-40B4-BE49-F238E27FC236}">
                      <a16:creationId xmlns:a16="http://schemas.microsoft.com/office/drawing/2014/main" id="{E6078411-9040-6317-70C2-DDF27A290863}"/>
                    </a:ext>
                  </a:extLst>
                </p14:cNvPr>
                <p14:cNvContentPartPr/>
                <p14:nvPr/>
              </p14:nvContentPartPr>
              <p14:xfrm>
                <a:off x="7112812" y="5766879"/>
                <a:ext cx="101520" cy="266040"/>
              </p14:xfrm>
            </p:contentPart>
          </mc:Choice>
          <mc:Fallback xmlns="">
            <p:pic>
              <p:nvPicPr>
                <p:cNvPr id="1226" name="Ink 1225">
                  <a:extLst>
                    <a:ext uri="{FF2B5EF4-FFF2-40B4-BE49-F238E27FC236}">
                      <a16:creationId xmlns:a16="http://schemas.microsoft.com/office/drawing/2014/main" id="{E6078411-9040-6317-70C2-DDF27A290863}"/>
                    </a:ext>
                  </a:extLst>
                </p:cNvPr>
                <p:cNvPicPr/>
                <p:nvPr/>
              </p:nvPicPr>
              <p:blipFill>
                <a:blip r:embed="rId153"/>
                <a:stretch>
                  <a:fillRect/>
                </a:stretch>
              </p:blipFill>
              <p:spPr>
                <a:xfrm>
                  <a:off x="7103812" y="5758239"/>
                  <a:ext cx="1191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27" name="Ink 1226">
                  <a:extLst>
                    <a:ext uri="{FF2B5EF4-FFF2-40B4-BE49-F238E27FC236}">
                      <a16:creationId xmlns:a16="http://schemas.microsoft.com/office/drawing/2014/main" id="{492F919D-8658-5188-7CD2-52AFF8436548}"/>
                    </a:ext>
                  </a:extLst>
                </p14:cNvPr>
                <p14:cNvContentPartPr/>
                <p14:nvPr/>
              </p14:nvContentPartPr>
              <p14:xfrm>
                <a:off x="7110652" y="5829159"/>
                <a:ext cx="327240" cy="242280"/>
              </p14:xfrm>
            </p:contentPart>
          </mc:Choice>
          <mc:Fallback xmlns="">
            <p:pic>
              <p:nvPicPr>
                <p:cNvPr id="1227" name="Ink 1226">
                  <a:extLst>
                    <a:ext uri="{FF2B5EF4-FFF2-40B4-BE49-F238E27FC236}">
                      <a16:creationId xmlns:a16="http://schemas.microsoft.com/office/drawing/2014/main" id="{492F919D-8658-5188-7CD2-52AFF8436548}"/>
                    </a:ext>
                  </a:extLst>
                </p:cNvPr>
                <p:cNvPicPr/>
                <p:nvPr/>
              </p:nvPicPr>
              <p:blipFill>
                <a:blip r:embed="rId155"/>
                <a:stretch>
                  <a:fillRect/>
                </a:stretch>
              </p:blipFill>
              <p:spPr>
                <a:xfrm>
                  <a:off x="7101652" y="5820159"/>
                  <a:ext cx="344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8" name="Ink 1227">
                  <a:extLst>
                    <a:ext uri="{FF2B5EF4-FFF2-40B4-BE49-F238E27FC236}">
                      <a16:creationId xmlns:a16="http://schemas.microsoft.com/office/drawing/2014/main" id="{082440FE-2A8F-1C8B-7CE5-8D237F30FB35}"/>
                    </a:ext>
                  </a:extLst>
                </p14:cNvPr>
                <p14:cNvContentPartPr/>
                <p14:nvPr/>
              </p14:nvContentPartPr>
              <p14:xfrm>
                <a:off x="7468492" y="5928159"/>
                <a:ext cx="194040" cy="146160"/>
              </p14:xfrm>
            </p:contentPart>
          </mc:Choice>
          <mc:Fallback xmlns="">
            <p:pic>
              <p:nvPicPr>
                <p:cNvPr id="1228" name="Ink 1227">
                  <a:extLst>
                    <a:ext uri="{FF2B5EF4-FFF2-40B4-BE49-F238E27FC236}">
                      <a16:creationId xmlns:a16="http://schemas.microsoft.com/office/drawing/2014/main" id="{082440FE-2A8F-1C8B-7CE5-8D237F30FB35}"/>
                    </a:ext>
                  </a:extLst>
                </p:cNvPr>
                <p:cNvPicPr/>
                <p:nvPr/>
              </p:nvPicPr>
              <p:blipFill>
                <a:blip r:embed="rId157"/>
                <a:stretch>
                  <a:fillRect/>
                </a:stretch>
              </p:blipFill>
              <p:spPr>
                <a:xfrm>
                  <a:off x="7459492" y="5919519"/>
                  <a:ext cx="211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29" name="Ink 1228">
                  <a:extLst>
                    <a:ext uri="{FF2B5EF4-FFF2-40B4-BE49-F238E27FC236}">
                      <a16:creationId xmlns:a16="http://schemas.microsoft.com/office/drawing/2014/main" id="{D26EA015-0DED-733A-D189-96E8DF7BDA11}"/>
                    </a:ext>
                  </a:extLst>
                </p14:cNvPr>
                <p14:cNvContentPartPr/>
                <p14:nvPr/>
              </p14:nvContentPartPr>
              <p14:xfrm>
                <a:off x="5707012" y="6081159"/>
                <a:ext cx="1059480" cy="288360"/>
              </p14:xfrm>
            </p:contentPart>
          </mc:Choice>
          <mc:Fallback xmlns="">
            <p:pic>
              <p:nvPicPr>
                <p:cNvPr id="1229" name="Ink 1228">
                  <a:extLst>
                    <a:ext uri="{FF2B5EF4-FFF2-40B4-BE49-F238E27FC236}">
                      <a16:creationId xmlns:a16="http://schemas.microsoft.com/office/drawing/2014/main" id="{D26EA015-0DED-733A-D189-96E8DF7BDA11}"/>
                    </a:ext>
                  </a:extLst>
                </p:cNvPr>
                <p:cNvPicPr/>
                <p:nvPr/>
              </p:nvPicPr>
              <p:blipFill>
                <a:blip r:embed="rId159"/>
                <a:stretch>
                  <a:fillRect/>
                </a:stretch>
              </p:blipFill>
              <p:spPr>
                <a:xfrm>
                  <a:off x="5698372" y="6072159"/>
                  <a:ext cx="1077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0" name="Ink 1229">
                  <a:extLst>
                    <a:ext uri="{FF2B5EF4-FFF2-40B4-BE49-F238E27FC236}">
                      <a16:creationId xmlns:a16="http://schemas.microsoft.com/office/drawing/2014/main" id="{2467C01B-56CB-44C3-29D6-2F8E55ABCD25}"/>
                    </a:ext>
                  </a:extLst>
                </p14:cNvPr>
                <p14:cNvContentPartPr/>
                <p14:nvPr/>
              </p14:nvContentPartPr>
              <p14:xfrm>
                <a:off x="5643292" y="6090879"/>
                <a:ext cx="163440" cy="241200"/>
              </p14:xfrm>
            </p:contentPart>
          </mc:Choice>
          <mc:Fallback xmlns="">
            <p:pic>
              <p:nvPicPr>
                <p:cNvPr id="1230" name="Ink 1229">
                  <a:extLst>
                    <a:ext uri="{FF2B5EF4-FFF2-40B4-BE49-F238E27FC236}">
                      <a16:creationId xmlns:a16="http://schemas.microsoft.com/office/drawing/2014/main" id="{2467C01B-56CB-44C3-29D6-2F8E55ABCD25}"/>
                    </a:ext>
                  </a:extLst>
                </p:cNvPr>
                <p:cNvPicPr/>
                <p:nvPr/>
              </p:nvPicPr>
              <p:blipFill>
                <a:blip r:embed="rId161"/>
                <a:stretch>
                  <a:fillRect/>
                </a:stretch>
              </p:blipFill>
              <p:spPr>
                <a:xfrm>
                  <a:off x="5634652" y="6082239"/>
                  <a:ext cx="181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61" name="Ink 60">
                  <a:extLst>
                    <a:ext uri="{FF2B5EF4-FFF2-40B4-BE49-F238E27FC236}">
                      <a16:creationId xmlns:a16="http://schemas.microsoft.com/office/drawing/2014/main" id="{9AB022EA-A79B-B8EB-4DAA-B59E2C4F9520}"/>
                    </a:ext>
                  </a:extLst>
                </p14:cNvPr>
                <p14:cNvContentPartPr/>
                <p14:nvPr/>
              </p14:nvContentPartPr>
              <p14:xfrm>
                <a:off x="3447292" y="3792639"/>
                <a:ext cx="534600" cy="387000"/>
              </p14:xfrm>
            </p:contentPart>
          </mc:Choice>
          <mc:Fallback xmlns="">
            <p:pic>
              <p:nvPicPr>
                <p:cNvPr id="61" name="Ink 60">
                  <a:extLst>
                    <a:ext uri="{FF2B5EF4-FFF2-40B4-BE49-F238E27FC236}">
                      <a16:creationId xmlns:a16="http://schemas.microsoft.com/office/drawing/2014/main" id="{9AB022EA-A79B-B8EB-4DAA-B59E2C4F9520}"/>
                    </a:ext>
                  </a:extLst>
                </p:cNvPr>
                <p:cNvPicPr/>
                <p:nvPr/>
              </p:nvPicPr>
              <p:blipFill>
                <a:blip r:embed="rId163"/>
                <a:stretch>
                  <a:fillRect/>
                </a:stretch>
              </p:blipFill>
              <p:spPr>
                <a:xfrm>
                  <a:off x="3438292" y="3783639"/>
                  <a:ext cx="5522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62" name="Ink 61">
                  <a:extLst>
                    <a:ext uri="{FF2B5EF4-FFF2-40B4-BE49-F238E27FC236}">
                      <a16:creationId xmlns:a16="http://schemas.microsoft.com/office/drawing/2014/main" id="{34193DF5-AF80-3F3B-9EC3-C3274FA9D723}"/>
                    </a:ext>
                  </a:extLst>
                </p14:cNvPr>
                <p14:cNvContentPartPr/>
                <p14:nvPr/>
              </p14:nvContentPartPr>
              <p14:xfrm>
                <a:off x="3454852" y="3773919"/>
                <a:ext cx="714240" cy="513360"/>
              </p14:xfrm>
            </p:contentPart>
          </mc:Choice>
          <mc:Fallback xmlns="">
            <p:pic>
              <p:nvPicPr>
                <p:cNvPr id="62" name="Ink 61">
                  <a:extLst>
                    <a:ext uri="{FF2B5EF4-FFF2-40B4-BE49-F238E27FC236}">
                      <a16:creationId xmlns:a16="http://schemas.microsoft.com/office/drawing/2014/main" id="{34193DF5-AF80-3F3B-9EC3-C3274FA9D723}"/>
                    </a:ext>
                  </a:extLst>
                </p:cNvPr>
                <p:cNvPicPr/>
                <p:nvPr/>
              </p:nvPicPr>
              <p:blipFill>
                <a:blip r:embed="rId165"/>
                <a:stretch>
                  <a:fillRect/>
                </a:stretch>
              </p:blipFill>
              <p:spPr>
                <a:xfrm>
                  <a:off x="3445852" y="3765279"/>
                  <a:ext cx="7318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63" name="Ink 62">
                  <a:extLst>
                    <a:ext uri="{FF2B5EF4-FFF2-40B4-BE49-F238E27FC236}">
                      <a16:creationId xmlns:a16="http://schemas.microsoft.com/office/drawing/2014/main" id="{140BC45F-F952-7B43-8624-7A32A8852A95}"/>
                    </a:ext>
                  </a:extLst>
                </p14:cNvPr>
                <p14:cNvContentPartPr/>
                <p14:nvPr/>
              </p14:nvContentPartPr>
              <p14:xfrm>
                <a:off x="3680932" y="4167039"/>
                <a:ext cx="496440" cy="475920"/>
              </p14:xfrm>
            </p:contentPart>
          </mc:Choice>
          <mc:Fallback xmlns="">
            <p:pic>
              <p:nvPicPr>
                <p:cNvPr id="63" name="Ink 62">
                  <a:extLst>
                    <a:ext uri="{FF2B5EF4-FFF2-40B4-BE49-F238E27FC236}">
                      <a16:creationId xmlns:a16="http://schemas.microsoft.com/office/drawing/2014/main" id="{140BC45F-F952-7B43-8624-7A32A8852A95}"/>
                    </a:ext>
                  </a:extLst>
                </p:cNvPr>
                <p:cNvPicPr/>
                <p:nvPr/>
              </p:nvPicPr>
              <p:blipFill>
                <a:blip r:embed="rId167"/>
                <a:stretch>
                  <a:fillRect/>
                </a:stretch>
              </p:blipFill>
              <p:spPr>
                <a:xfrm>
                  <a:off x="3671932" y="4158039"/>
                  <a:ext cx="51408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2" name="Ink 1151">
                  <a:extLst>
                    <a:ext uri="{FF2B5EF4-FFF2-40B4-BE49-F238E27FC236}">
                      <a16:creationId xmlns:a16="http://schemas.microsoft.com/office/drawing/2014/main" id="{4D730755-D2FF-A434-178D-E4E9240530AE}"/>
                    </a:ext>
                  </a:extLst>
                </p14:cNvPr>
                <p14:cNvContentPartPr/>
                <p14:nvPr/>
              </p14:nvContentPartPr>
              <p14:xfrm>
                <a:off x="4166932" y="4516599"/>
                <a:ext cx="31320" cy="253080"/>
              </p14:xfrm>
            </p:contentPart>
          </mc:Choice>
          <mc:Fallback xmlns="">
            <p:pic>
              <p:nvPicPr>
                <p:cNvPr id="1152" name="Ink 1151">
                  <a:extLst>
                    <a:ext uri="{FF2B5EF4-FFF2-40B4-BE49-F238E27FC236}">
                      <a16:creationId xmlns:a16="http://schemas.microsoft.com/office/drawing/2014/main" id="{4D730755-D2FF-A434-178D-E4E9240530AE}"/>
                    </a:ext>
                  </a:extLst>
                </p:cNvPr>
                <p:cNvPicPr/>
                <p:nvPr/>
              </p:nvPicPr>
              <p:blipFill>
                <a:blip r:embed="rId169"/>
                <a:stretch>
                  <a:fillRect/>
                </a:stretch>
              </p:blipFill>
              <p:spPr>
                <a:xfrm>
                  <a:off x="4158292" y="4507599"/>
                  <a:ext cx="489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5" name="Ink 1154">
                  <a:extLst>
                    <a:ext uri="{FF2B5EF4-FFF2-40B4-BE49-F238E27FC236}">
                      <a16:creationId xmlns:a16="http://schemas.microsoft.com/office/drawing/2014/main" id="{5994FD54-4695-7EF2-7A42-A0EB00CCDFFA}"/>
                    </a:ext>
                  </a:extLst>
                </p14:cNvPr>
                <p14:cNvContentPartPr/>
                <p14:nvPr/>
              </p14:nvContentPartPr>
              <p14:xfrm>
                <a:off x="4159012" y="4480959"/>
                <a:ext cx="513360" cy="330840"/>
              </p14:xfrm>
            </p:contentPart>
          </mc:Choice>
          <mc:Fallback xmlns="">
            <p:pic>
              <p:nvPicPr>
                <p:cNvPr id="1155" name="Ink 1154">
                  <a:extLst>
                    <a:ext uri="{FF2B5EF4-FFF2-40B4-BE49-F238E27FC236}">
                      <a16:creationId xmlns:a16="http://schemas.microsoft.com/office/drawing/2014/main" id="{5994FD54-4695-7EF2-7A42-A0EB00CCDFFA}"/>
                    </a:ext>
                  </a:extLst>
                </p:cNvPr>
                <p:cNvPicPr/>
                <p:nvPr/>
              </p:nvPicPr>
              <p:blipFill>
                <a:blip r:embed="rId171"/>
                <a:stretch>
                  <a:fillRect/>
                </a:stretch>
              </p:blipFill>
              <p:spPr>
                <a:xfrm>
                  <a:off x="4150372" y="4471959"/>
                  <a:ext cx="531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6" name="Ink 1155">
                  <a:extLst>
                    <a:ext uri="{FF2B5EF4-FFF2-40B4-BE49-F238E27FC236}">
                      <a16:creationId xmlns:a16="http://schemas.microsoft.com/office/drawing/2014/main" id="{BA5DE316-B4B9-276C-D32C-022091D6BC84}"/>
                    </a:ext>
                  </a:extLst>
                </p14:cNvPr>
                <p14:cNvContentPartPr/>
                <p14:nvPr/>
              </p14:nvContentPartPr>
              <p14:xfrm>
                <a:off x="4379692" y="4768239"/>
                <a:ext cx="410400" cy="299520"/>
              </p14:xfrm>
            </p:contentPart>
          </mc:Choice>
          <mc:Fallback xmlns="">
            <p:pic>
              <p:nvPicPr>
                <p:cNvPr id="1156" name="Ink 1155">
                  <a:extLst>
                    <a:ext uri="{FF2B5EF4-FFF2-40B4-BE49-F238E27FC236}">
                      <a16:creationId xmlns:a16="http://schemas.microsoft.com/office/drawing/2014/main" id="{BA5DE316-B4B9-276C-D32C-022091D6BC84}"/>
                    </a:ext>
                  </a:extLst>
                </p:cNvPr>
                <p:cNvPicPr/>
                <p:nvPr/>
              </p:nvPicPr>
              <p:blipFill>
                <a:blip r:embed="rId173"/>
                <a:stretch>
                  <a:fillRect/>
                </a:stretch>
              </p:blipFill>
              <p:spPr>
                <a:xfrm>
                  <a:off x="4370692" y="4759239"/>
                  <a:ext cx="428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57" name="Ink 1156">
                  <a:extLst>
                    <a:ext uri="{FF2B5EF4-FFF2-40B4-BE49-F238E27FC236}">
                      <a16:creationId xmlns:a16="http://schemas.microsoft.com/office/drawing/2014/main" id="{42E4886A-732C-1FF3-ED23-A0EE053A07EF}"/>
                    </a:ext>
                  </a:extLst>
                </p14:cNvPr>
                <p14:cNvContentPartPr/>
                <p14:nvPr/>
              </p14:nvContentPartPr>
              <p14:xfrm>
                <a:off x="4768132" y="5001519"/>
                <a:ext cx="31320" cy="216000"/>
              </p14:xfrm>
            </p:contentPart>
          </mc:Choice>
          <mc:Fallback xmlns="">
            <p:pic>
              <p:nvPicPr>
                <p:cNvPr id="1157" name="Ink 1156">
                  <a:extLst>
                    <a:ext uri="{FF2B5EF4-FFF2-40B4-BE49-F238E27FC236}">
                      <a16:creationId xmlns:a16="http://schemas.microsoft.com/office/drawing/2014/main" id="{42E4886A-732C-1FF3-ED23-A0EE053A07EF}"/>
                    </a:ext>
                  </a:extLst>
                </p:cNvPr>
                <p:cNvPicPr/>
                <p:nvPr/>
              </p:nvPicPr>
              <p:blipFill>
                <a:blip r:embed="rId175"/>
                <a:stretch>
                  <a:fillRect/>
                </a:stretch>
              </p:blipFill>
              <p:spPr>
                <a:xfrm>
                  <a:off x="4759492" y="4992879"/>
                  <a:ext cx="48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8" name="Ink 1157">
                  <a:extLst>
                    <a:ext uri="{FF2B5EF4-FFF2-40B4-BE49-F238E27FC236}">
                      <a16:creationId xmlns:a16="http://schemas.microsoft.com/office/drawing/2014/main" id="{43EFCD71-4571-E6D2-66FC-C79FDC6B1D66}"/>
                    </a:ext>
                  </a:extLst>
                </p14:cNvPr>
                <p14:cNvContentPartPr/>
                <p14:nvPr/>
              </p14:nvContentPartPr>
              <p14:xfrm>
                <a:off x="4817092" y="4987119"/>
                <a:ext cx="337680" cy="272880"/>
              </p14:xfrm>
            </p:contentPart>
          </mc:Choice>
          <mc:Fallback xmlns="">
            <p:pic>
              <p:nvPicPr>
                <p:cNvPr id="1158" name="Ink 1157">
                  <a:extLst>
                    <a:ext uri="{FF2B5EF4-FFF2-40B4-BE49-F238E27FC236}">
                      <a16:creationId xmlns:a16="http://schemas.microsoft.com/office/drawing/2014/main" id="{43EFCD71-4571-E6D2-66FC-C79FDC6B1D66}"/>
                    </a:ext>
                  </a:extLst>
                </p:cNvPr>
                <p:cNvPicPr/>
                <p:nvPr/>
              </p:nvPicPr>
              <p:blipFill>
                <a:blip r:embed="rId177"/>
                <a:stretch>
                  <a:fillRect/>
                </a:stretch>
              </p:blipFill>
              <p:spPr>
                <a:xfrm>
                  <a:off x="4808452" y="4978479"/>
                  <a:ext cx="355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9" name="Ink 1158">
                  <a:extLst>
                    <a:ext uri="{FF2B5EF4-FFF2-40B4-BE49-F238E27FC236}">
                      <a16:creationId xmlns:a16="http://schemas.microsoft.com/office/drawing/2014/main" id="{45C251C6-77A8-BB53-5780-A15F82093B62}"/>
                    </a:ext>
                  </a:extLst>
                </p14:cNvPr>
                <p14:cNvContentPartPr/>
                <p14:nvPr/>
              </p14:nvContentPartPr>
              <p14:xfrm>
                <a:off x="3668692" y="4700559"/>
                <a:ext cx="430560" cy="589320"/>
              </p14:xfrm>
            </p:contentPart>
          </mc:Choice>
          <mc:Fallback xmlns="">
            <p:pic>
              <p:nvPicPr>
                <p:cNvPr id="1159" name="Ink 1158">
                  <a:extLst>
                    <a:ext uri="{FF2B5EF4-FFF2-40B4-BE49-F238E27FC236}">
                      <a16:creationId xmlns:a16="http://schemas.microsoft.com/office/drawing/2014/main" id="{45C251C6-77A8-BB53-5780-A15F82093B62}"/>
                    </a:ext>
                  </a:extLst>
                </p:cNvPr>
                <p:cNvPicPr/>
                <p:nvPr/>
              </p:nvPicPr>
              <p:blipFill>
                <a:blip r:embed="rId179"/>
                <a:stretch>
                  <a:fillRect/>
                </a:stretch>
              </p:blipFill>
              <p:spPr>
                <a:xfrm>
                  <a:off x="3659692" y="4691919"/>
                  <a:ext cx="44820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0" name="Ink 1159">
                  <a:extLst>
                    <a:ext uri="{FF2B5EF4-FFF2-40B4-BE49-F238E27FC236}">
                      <a16:creationId xmlns:a16="http://schemas.microsoft.com/office/drawing/2014/main" id="{85357A75-8EA7-E654-5904-491701A0E8A2}"/>
                    </a:ext>
                  </a:extLst>
                </p14:cNvPr>
                <p14:cNvContentPartPr/>
                <p14:nvPr/>
              </p14:nvContentPartPr>
              <p14:xfrm>
                <a:off x="4105372" y="5197719"/>
                <a:ext cx="360" cy="207360"/>
              </p14:xfrm>
            </p:contentPart>
          </mc:Choice>
          <mc:Fallback xmlns="">
            <p:pic>
              <p:nvPicPr>
                <p:cNvPr id="1160" name="Ink 1159">
                  <a:extLst>
                    <a:ext uri="{FF2B5EF4-FFF2-40B4-BE49-F238E27FC236}">
                      <a16:creationId xmlns:a16="http://schemas.microsoft.com/office/drawing/2014/main" id="{85357A75-8EA7-E654-5904-491701A0E8A2}"/>
                    </a:ext>
                  </a:extLst>
                </p:cNvPr>
                <p:cNvPicPr/>
                <p:nvPr/>
              </p:nvPicPr>
              <p:blipFill>
                <a:blip r:embed="rId181"/>
                <a:stretch>
                  <a:fillRect/>
                </a:stretch>
              </p:blipFill>
              <p:spPr>
                <a:xfrm>
                  <a:off x="4096372" y="5189079"/>
                  <a:ext cx="18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1" name="Ink 1160">
                  <a:extLst>
                    <a:ext uri="{FF2B5EF4-FFF2-40B4-BE49-F238E27FC236}">
                      <a16:creationId xmlns:a16="http://schemas.microsoft.com/office/drawing/2014/main" id="{49A57B4F-4DFA-40D8-9F81-A8F735E06366}"/>
                    </a:ext>
                  </a:extLst>
                </p14:cNvPr>
                <p14:cNvContentPartPr/>
                <p14:nvPr/>
              </p14:nvContentPartPr>
              <p14:xfrm>
                <a:off x="4110772" y="5196279"/>
                <a:ext cx="400320" cy="247320"/>
              </p14:xfrm>
            </p:contentPart>
          </mc:Choice>
          <mc:Fallback xmlns="">
            <p:pic>
              <p:nvPicPr>
                <p:cNvPr id="1161" name="Ink 1160">
                  <a:extLst>
                    <a:ext uri="{FF2B5EF4-FFF2-40B4-BE49-F238E27FC236}">
                      <a16:creationId xmlns:a16="http://schemas.microsoft.com/office/drawing/2014/main" id="{49A57B4F-4DFA-40D8-9F81-A8F735E06366}"/>
                    </a:ext>
                  </a:extLst>
                </p:cNvPr>
                <p:cNvPicPr/>
                <p:nvPr/>
              </p:nvPicPr>
              <p:blipFill>
                <a:blip r:embed="rId183"/>
                <a:stretch>
                  <a:fillRect/>
                </a:stretch>
              </p:blipFill>
              <p:spPr>
                <a:xfrm>
                  <a:off x="4101772" y="5187279"/>
                  <a:ext cx="4179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3" name="Ink 1162">
                  <a:extLst>
                    <a:ext uri="{FF2B5EF4-FFF2-40B4-BE49-F238E27FC236}">
                      <a16:creationId xmlns:a16="http://schemas.microsoft.com/office/drawing/2014/main" id="{D7ACA78F-583D-E36B-51D7-BA1F77E909FD}"/>
                    </a:ext>
                  </a:extLst>
                </p14:cNvPr>
                <p14:cNvContentPartPr/>
                <p14:nvPr/>
              </p14:nvContentPartPr>
              <p14:xfrm>
                <a:off x="3031492" y="3563319"/>
                <a:ext cx="380880" cy="2039400"/>
              </p14:xfrm>
            </p:contentPart>
          </mc:Choice>
          <mc:Fallback xmlns="">
            <p:pic>
              <p:nvPicPr>
                <p:cNvPr id="1163" name="Ink 1162">
                  <a:extLst>
                    <a:ext uri="{FF2B5EF4-FFF2-40B4-BE49-F238E27FC236}">
                      <a16:creationId xmlns:a16="http://schemas.microsoft.com/office/drawing/2014/main" id="{D7ACA78F-583D-E36B-51D7-BA1F77E909FD}"/>
                    </a:ext>
                  </a:extLst>
                </p:cNvPr>
                <p:cNvPicPr/>
                <p:nvPr/>
              </p:nvPicPr>
              <p:blipFill>
                <a:blip r:embed="rId185"/>
                <a:stretch>
                  <a:fillRect/>
                </a:stretch>
              </p:blipFill>
              <p:spPr>
                <a:xfrm>
                  <a:off x="3022852" y="3554319"/>
                  <a:ext cx="398520" cy="2057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7" name="Ink 1166">
                  <a:extLst>
                    <a:ext uri="{FF2B5EF4-FFF2-40B4-BE49-F238E27FC236}">
                      <a16:creationId xmlns:a16="http://schemas.microsoft.com/office/drawing/2014/main" id="{B57105B4-2AF7-E302-6798-11B5E841F4CC}"/>
                    </a:ext>
                  </a:extLst>
                </p14:cNvPr>
                <p14:cNvContentPartPr/>
                <p14:nvPr/>
              </p14:nvContentPartPr>
              <p14:xfrm>
                <a:off x="3480772" y="3789039"/>
                <a:ext cx="145440" cy="162360"/>
              </p14:xfrm>
            </p:contentPart>
          </mc:Choice>
          <mc:Fallback xmlns="">
            <p:pic>
              <p:nvPicPr>
                <p:cNvPr id="1167" name="Ink 1166">
                  <a:extLst>
                    <a:ext uri="{FF2B5EF4-FFF2-40B4-BE49-F238E27FC236}">
                      <a16:creationId xmlns:a16="http://schemas.microsoft.com/office/drawing/2014/main" id="{B57105B4-2AF7-E302-6798-11B5E841F4CC}"/>
                    </a:ext>
                  </a:extLst>
                </p:cNvPr>
                <p:cNvPicPr/>
                <p:nvPr/>
              </p:nvPicPr>
              <p:blipFill>
                <a:blip r:embed="rId187"/>
                <a:stretch>
                  <a:fillRect/>
                </a:stretch>
              </p:blipFill>
              <p:spPr>
                <a:xfrm>
                  <a:off x="3472132" y="3780039"/>
                  <a:ext cx="1630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8" name="Ink 1167">
                  <a:extLst>
                    <a:ext uri="{FF2B5EF4-FFF2-40B4-BE49-F238E27FC236}">
                      <a16:creationId xmlns:a16="http://schemas.microsoft.com/office/drawing/2014/main" id="{217A207F-AE48-CBCF-7463-A1456A9E007F}"/>
                    </a:ext>
                  </a:extLst>
                </p14:cNvPr>
                <p14:cNvContentPartPr/>
                <p14:nvPr/>
              </p14:nvContentPartPr>
              <p14:xfrm>
                <a:off x="3602452" y="3796599"/>
                <a:ext cx="162000" cy="297000"/>
              </p14:xfrm>
            </p:contentPart>
          </mc:Choice>
          <mc:Fallback xmlns="">
            <p:pic>
              <p:nvPicPr>
                <p:cNvPr id="1168" name="Ink 1167">
                  <a:extLst>
                    <a:ext uri="{FF2B5EF4-FFF2-40B4-BE49-F238E27FC236}">
                      <a16:creationId xmlns:a16="http://schemas.microsoft.com/office/drawing/2014/main" id="{217A207F-AE48-CBCF-7463-A1456A9E007F}"/>
                    </a:ext>
                  </a:extLst>
                </p:cNvPr>
                <p:cNvPicPr/>
                <p:nvPr/>
              </p:nvPicPr>
              <p:blipFill>
                <a:blip r:embed="rId189"/>
                <a:stretch>
                  <a:fillRect/>
                </a:stretch>
              </p:blipFill>
              <p:spPr>
                <a:xfrm>
                  <a:off x="3593452" y="3787959"/>
                  <a:ext cx="179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9" name="Ink 1168">
                  <a:extLst>
                    <a:ext uri="{FF2B5EF4-FFF2-40B4-BE49-F238E27FC236}">
                      <a16:creationId xmlns:a16="http://schemas.microsoft.com/office/drawing/2014/main" id="{85CFAE03-9C21-67EC-B20C-D4A7B08F339B}"/>
                    </a:ext>
                  </a:extLst>
                </p14:cNvPr>
                <p14:cNvContentPartPr/>
                <p14:nvPr/>
              </p14:nvContentPartPr>
              <p14:xfrm>
                <a:off x="3792892" y="3989199"/>
                <a:ext cx="60840" cy="103680"/>
              </p14:xfrm>
            </p:contentPart>
          </mc:Choice>
          <mc:Fallback xmlns="">
            <p:pic>
              <p:nvPicPr>
                <p:cNvPr id="1169" name="Ink 1168">
                  <a:extLst>
                    <a:ext uri="{FF2B5EF4-FFF2-40B4-BE49-F238E27FC236}">
                      <a16:creationId xmlns:a16="http://schemas.microsoft.com/office/drawing/2014/main" id="{85CFAE03-9C21-67EC-B20C-D4A7B08F339B}"/>
                    </a:ext>
                  </a:extLst>
                </p:cNvPr>
                <p:cNvPicPr/>
                <p:nvPr/>
              </p:nvPicPr>
              <p:blipFill>
                <a:blip r:embed="rId191"/>
                <a:stretch>
                  <a:fillRect/>
                </a:stretch>
              </p:blipFill>
              <p:spPr>
                <a:xfrm>
                  <a:off x="3783892" y="3980559"/>
                  <a:ext cx="78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0" name="Ink 1169">
                  <a:extLst>
                    <a:ext uri="{FF2B5EF4-FFF2-40B4-BE49-F238E27FC236}">
                      <a16:creationId xmlns:a16="http://schemas.microsoft.com/office/drawing/2014/main" id="{9EEB62AD-FF3E-7F07-5BF6-DCEE0E62275C}"/>
                    </a:ext>
                  </a:extLst>
                </p14:cNvPr>
                <p14:cNvContentPartPr/>
                <p14:nvPr/>
              </p14:nvContentPartPr>
              <p14:xfrm>
                <a:off x="3877492" y="4000719"/>
                <a:ext cx="51480" cy="74160"/>
              </p14:xfrm>
            </p:contentPart>
          </mc:Choice>
          <mc:Fallback xmlns="">
            <p:pic>
              <p:nvPicPr>
                <p:cNvPr id="1170" name="Ink 1169">
                  <a:extLst>
                    <a:ext uri="{FF2B5EF4-FFF2-40B4-BE49-F238E27FC236}">
                      <a16:creationId xmlns:a16="http://schemas.microsoft.com/office/drawing/2014/main" id="{9EEB62AD-FF3E-7F07-5BF6-DCEE0E62275C}"/>
                    </a:ext>
                  </a:extLst>
                </p:cNvPr>
                <p:cNvPicPr/>
                <p:nvPr/>
              </p:nvPicPr>
              <p:blipFill>
                <a:blip r:embed="rId193"/>
                <a:stretch>
                  <a:fillRect/>
                </a:stretch>
              </p:blipFill>
              <p:spPr>
                <a:xfrm>
                  <a:off x="3868852" y="3991719"/>
                  <a:ext cx="69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1" name="Ink 1170">
                  <a:extLst>
                    <a:ext uri="{FF2B5EF4-FFF2-40B4-BE49-F238E27FC236}">
                      <a16:creationId xmlns:a16="http://schemas.microsoft.com/office/drawing/2014/main" id="{31840991-156F-F867-2A5B-7EA2202D4CE2}"/>
                    </a:ext>
                  </a:extLst>
                </p14:cNvPr>
                <p14:cNvContentPartPr/>
                <p14:nvPr/>
              </p14:nvContentPartPr>
              <p14:xfrm>
                <a:off x="3965692" y="3930519"/>
                <a:ext cx="46800" cy="169560"/>
              </p14:xfrm>
            </p:contentPart>
          </mc:Choice>
          <mc:Fallback xmlns="">
            <p:pic>
              <p:nvPicPr>
                <p:cNvPr id="1171" name="Ink 1170">
                  <a:extLst>
                    <a:ext uri="{FF2B5EF4-FFF2-40B4-BE49-F238E27FC236}">
                      <a16:creationId xmlns:a16="http://schemas.microsoft.com/office/drawing/2014/main" id="{31840991-156F-F867-2A5B-7EA2202D4CE2}"/>
                    </a:ext>
                  </a:extLst>
                </p:cNvPr>
                <p:cNvPicPr/>
                <p:nvPr/>
              </p:nvPicPr>
              <p:blipFill>
                <a:blip r:embed="rId195"/>
                <a:stretch>
                  <a:fillRect/>
                </a:stretch>
              </p:blipFill>
              <p:spPr>
                <a:xfrm>
                  <a:off x="3957052" y="3921879"/>
                  <a:ext cx="64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2" name="Ink 1171">
                  <a:extLst>
                    <a:ext uri="{FF2B5EF4-FFF2-40B4-BE49-F238E27FC236}">
                      <a16:creationId xmlns:a16="http://schemas.microsoft.com/office/drawing/2014/main" id="{A121F08E-6BBD-12F2-D0CE-A24C6051BB3F}"/>
                    </a:ext>
                  </a:extLst>
                </p14:cNvPr>
                <p14:cNvContentPartPr/>
                <p14:nvPr/>
              </p14:nvContentPartPr>
              <p14:xfrm>
                <a:off x="3927532" y="3963999"/>
                <a:ext cx="93960" cy="12960"/>
              </p14:xfrm>
            </p:contentPart>
          </mc:Choice>
          <mc:Fallback xmlns="">
            <p:pic>
              <p:nvPicPr>
                <p:cNvPr id="1172" name="Ink 1171">
                  <a:extLst>
                    <a:ext uri="{FF2B5EF4-FFF2-40B4-BE49-F238E27FC236}">
                      <a16:creationId xmlns:a16="http://schemas.microsoft.com/office/drawing/2014/main" id="{A121F08E-6BBD-12F2-D0CE-A24C6051BB3F}"/>
                    </a:ext>
                  </a:extLst>
                </p:cNvPr>
                <p:cNvPicPr/>
                <p:nvPr/>
              </p:nvPicPr>
              <p:blipFill>
                <a:blip r:embed="rId197"/>
                <a:stretch>
                  <a:fillRect/>
                </a:stretch>
              </p:blipFill>
              <p:spPr>
                <a:xfrm>
                  <a:off x="3918892" y="3954999"/>
                  <a:ext cx="11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4" name="Ink 1173">
                  <a:extLst>
                    <a:ext uri="{FF2B5EF4-FFF2-40B4-BE49-F238E27FC236}">
                      <a16:creationId xmlns:a16="http://schemas.microsoft.com/office/drawing/2014/main" id="{596FCDBE-E3FF-860F-75FE-928B393DF90D}"/>
                    </a:ext>
                  </a:extLst>
                </p14:cNvPr>
                <p14:cNvContentPartPr/>
                <p14:nvPr/>
              </p14:nvContentPartPr>
              <p14:xfrm>
                <a:off x="4308772" y="4614519"/>
                <a:ext cx="45000" cy="86040"/>
              </p14:xfrm>
            </p:contentPart>
          </mc:Choice>
          <mc:Fallback xmlns="">
            <p:pic>
              <p:nvPicPr>
                <p:cNvPr id="1174" name="Ink 1173">
                  <a:extLst>
                    <a:ext uri="{FF2B5EF4-FFF2-40B4-BE49-F238E27FC236}">
                      <a16:creationId xmlns:a16="http://schemas.microsoft.com/office/drawing/2014/main" id="{596FCDBE-E3FF-860F-75FE-928B393DF90D}"/>
                    </a:ext>
                  </a:extLst>
                </p:cNvPr>
                <p:cNvPicPr/>
                <p:nvPr/>
              </p:nvPicPr>
              <p:blipFill>
                <a:blip r:embed="rId199"/>
                <a:stretch>
                  <a:fillRect/>
                </a:stretch>
              </p:blipFill>
              <p:spPr>
                <a:xfrm>
                  <a:off x="4299772" y="4605519"/>
                  <a:ext cx="62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5" name="Ink 1174">
                  <a:extLst>
                    <a:ext uri="{FF2B5EF4-FFF2-40B4-BE49-F238E27FC236}">
                      <a16:creationId xmlns:a16="http://schemas.microsoft.com/office/drawing/2014/main" id="{72BD043B-78BC-9827-030D-6EAB28DBB08A}"/>
                    </a:ext>
                  </a:extLst>
                </p14:cNvPr>
                <p14:cNvContentPartPr/>
                <p14:nvPr/>
              </p14:nvContentPartPr>
              <p14:xfrm>
                <a:off x="4442692" y="4614519"/>
                <a:ext cx="12240" cy="97560"/>
              </p14:xfrm>
            </p:contentPart>
          </mc:Choice>
          <mc:Fallback xmlns="">
            <p:pic>
              <p:nvPicPr>
                <p:cNvPr id="1175" name="Ink 1174">
                  <a:extLst>
                    <a:ext uri="{FF2B5EF4-FFF2-40B4-BE49-F238E27FC236}">
                      <a16:creationId xmlns:a16="http://schemas.microsoft.com/office/drawing/2014/main" id="{72BD043B-78BC-9827-030D-6EAB28DBB08A}"/>
                    </a:ext>
                  </a:extLst>
                </p:cNvPr>
                <p:cNvPicPr/>
                <p:nvPr/>
              </p:nvPicPr>
              <p:blipFill>
                <a:blip r:embed="rId201"/>
                <a:stretch>
                  <a:fillRect/>
                </a:stretch>
              </p:blipFill>
              <p:spPr>
                <a:xfrm>
                  <a:off x="4434052" y="4605879"/>
                  <a:ext cx="29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6" name="Ink 1175">
                  <a:extLst>
                    <a:ext uri="{FF2B5EF4-FFF2-40B4-BE49-F238E27FC236}">
                      <a16:creationId xmlns:a16="http://schemas.microsoft.com/office/drawing/2014/main" id="{7CB5FFB7-9E40-B86A-4376-34FB8B5C7197}"/>
                    </a:ext>
                  </a:extLst>
                </p14:cNvPr>
                <p14:cNvContentPartPr/>
                <p14:nvPr/>
              </p14:nvContentPartPr>
              <p14:xfrm>
                <a:off x="4148932" y="5259639"/>
                <a:ext cx="53280" cy="98640"/>
              </p14:xfrm>
            </p:contentPart>
          </mc:Choice>
          <mc:Fallback xmlns="">
            <p:pic>
              <p:nvPicPr>
                <p:cNvPr id="1176" name="Ink 1175">
                  <a:extLst>
                    <a:ext uri="{FF2B5EF4-FFF2-40B4-BE49-F238E27FC236}">
                      <a16:creationId xmlns:a16="http://schemas.microsoft.com/office/drawing/2014/main" id="{7CB5FFB7-9E40-B86A-4376-34FB8B5C7197}"/>
                    </a:ext>
                  </a:extLst>
                </p:cNvPr>
                <p:cNvPicPr/>
                <p:nvPr/>
              </p:nvPicPr>
              <p:blipFill>
                <a:blip r:embed="rId203"/>
                <a:stretch>
                  <a:fillRect/>
                </a:stretch>
              </p:blipFill>
              <p:spPr>
                <a:xfrm>
                  <a:off x="4139932" y="5250999"/>
                  <a:ext cx="70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7" name="Ink 1176">
                  <a:extLst>
                    <a:ext uri="{FF2B5EF4-FFF2-40B4-BE49-F238E27FC236}">
                      <a16:creationId xmlns:a16="http://schemas.microsoft.com/office/drawing/2014/main" id="{6FBB081E-E886-B22F-863E-873C1CE75759}"/>
                    </a:ext>
                  </a:extLst>
                </p14:cNvPr>
                <p14:cNvContentPartPr/>
                <p14:nvPr/>
              </p14:nvContentPartPr>
              <p14:xfrm>
                <a:off x="4258732" y="5295999"/>
                <a:ext cx="41760" cy="91440"/>
              </p14:xfrm>
            </p:contentPart>
          </mc:Choice>
          <mc:Fallback xmlns="">
            <p:pic>
              <p:nvPicPr>
                <p:cNvPr id="1177" name="Ink 1176">
                  <a:extLst>
                    <a:ext uri="{FF2B5EF4-FFF2-40B4-BE49-F238E27FC236}">
                      <a16:creationId xmlns:a16="http://schemas.microsoft.com/office/drawing/2014/main" id="{6FBB081E-E886-B22F-863E-873C1CE75759}"/>
                    </a:ext>
                  </a:extLst>
                </p:cNvPr>
                <p:cNvPicPr/>
                <p:nvPr/>
              </p:nvPicPr>
              <p:blipFill>
                <a:blip r:embed="rId205"/>
                <a:stretch>
                  <a:fillRect/>
                </a:stretch>
              </p:blipFill>
              <p:spPr>
                <a:xfrm>
                  <a:off x="4250092" y="5286999"/>
                  <a:ext cx="59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79" name="Ink 1178">
                  <a:extLst>
                    <a:ext uri="{FF2B5EF4-FFF2-40B4-BE49-F238E27FC236}">
                      <a16:creationId xmlns:a16="http://schemas.microsoft.com/office/drawing/2014/main" id="{5D9097B5-1794-8D6D-8033-A9E2F10FBF73}"/>
                    </a:ext>
                  </a:extLst>
                </p14:cNvPr>
                <p14:cNvContentPartPr/>
                <p14:nvPr/>
              </p14:nvContentPartPr>
              <p14:xfrm>
                <a:off x="4836892" y="5104839"/>
                <a:ext cx="66600" cy="94320"/>
              </p14:xfrm>
            </p:contentPart>
          </mc:Choice>
          <mc:Fallback xmlns="">
            <p:pic>
              <p:nvPicPr>
                <p:cNvPr id="1179" name="Ink 1178">
                  <a:extLst>
                    <a:ext uri="{FF2B5EF4-FFF2-40B4-BE49-F238E27FC236}">
                      <a16:creationId xmlns:a16="http://schemas.microsoft.com/office/drawing/2014/main" id="{5D9097B5-1794-8D6D-8033-A9E2F10FBF73}"/>
                    </a:ext>
                  </a:extLst>
                </p:cNvPr>
                <p:cNvPicPr/>
                <p:nvPr/>
              </p:nvPicPr>
              <p:blipFill>
                <a:blip r:embed="rId207"/>
                <a:stretch>
                  <a:fillRect/>
                </a:stretch>
              </p:blipFill>
              <p:spPr>
                <a:xfrm>
                  <a:off x="4828252" y="5095839"/>
                  <a:ext cx="84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0" name="Ink 1179">
                  <a:extLst>
                    <a:ext uri="{FF2B5EF4-FFF2-40B4-BE49-F238E27FC236}">
                      <a16:creationId xmlns:a16="http://schemas.microsoft.com/office/drawing/2014/main" id="{93A97530-8495-CBDE-A82D-2046218FB6E3}"/>
                    </a:ext>
                  </a:extLst>
                </p14:cNvPr>
                <p14:cNvContentPartPr/>
                <p14:nvPr/>
              </p14:nvContentPartPr>
              <p14:xfrm>
                <a:off x="4940572" y="5124279"/>
                <a:ext cx="37080" cy="72360"/>
              </p14:xfrm>
            </p:contentPart>
          </mc:Choice>
          <mc:Fallback xmlns="">
            <p:pic>
              <p:nvPicPr>
                <p:cNvPr id="1180" name="Ink 1179">
                  <a:extLst>
                    <a:ext uri="{FF2B5EF4-FFF2-40B4-BE49-F238E27FC236}">
                      <a16:creationId xmlns:a16="http://schemas.microsoft.com/office/drawing/2014/main" id="{93A97530-8495-CBDE-A82D-2046218FB6E3}"/>
                    </a:ext>
                  </a:extLst>
                </p:cNvPr>
                <p:cNvPicPr/>
                <p:nvPr/>
              </p:nvPicPr>
              <p:blipFill>
                <a:blip r:embed="rId209"/>
                <a:stretch>
                  <a:fillRect/>
                </a:stretch>
              </p:blipFill>
              <p:spPr>
                <a:xfrm>
                  <a:off x="4931932" y="5115639"/>
                  <a:ext cx="547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1" name="Ink 1180">
                  <a:extLst>
                    <a:ext uri="{FF2B5EF4-FFF2-40B4-BE49-F238E27FC236}">
                      <a16:creationId xmlns:a16="http://schemas.microsoft.com/office/drawing/2014/main" id="{E00D4648-7A6E-FD1C-7A68-C62A99D76C10}"/>
                    </a:ext>
                  </a:extLst>
                </p14:cNvPr>
                <p14:cNvContentPartPr/>
                <p14:nvPr/>
              </p14:nvContentPartPr>
              <p14:xfrm>
                <a:off x="5025892" y="5135079"/>
                <a:ext cx="12240" cy="60840"/>
              </p14:xfrm>
            </p:contentPart>
          </mc:Choice>
          <mc:Fallback xmlns="">
            <p:pic>
              <p:nvPicPr>
                <p:cNvPr id="1181" name="Ink 1180">
                  <a:extLst>
                    <a:ext uri="{FF2B5EF4-FFF2-40B4-BE49-F238E27FC236}">
                      <a16:creationId xmlns:a16="http://schemas.microsoft.com/office/drawing/2014/main" id="{E00D4648-7A6E-FD1C-7A68-C62A99D76C10}"/>
                    </a:ext>
                  </a:extLst>
                </p:cNvPr>
                <p:cNvPicPr/>
                <p:nvPr/>
              </p:nvPicPr>
              <p:blipFill>
                <a:blip r:embed="rId211"/>
                <a:stretch>
                  <a:fillRect/>
                </a:stretch>
              </p:blipFill>
              <p:spPr>
                <a:xfrm>
                  <a:off x="5017252" y="5126439"/>
                  <a:ext cx="29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3" name="Ink 1182">
                  <a:extLst>
                    <a:ext uri="{FF2B5EF4-FFF2-40B4-BE49-F238E27FC236}">
                      <a16:creationId xmlns:a16="http://schemas.microsoft.com/office/drawing/2014/main" id="{8719106F-0CF8-B2F2-0673-589E7DCF2925}"/>
                    </a:ext>
                  </a:extLst>
                </p14:cNvPr>
                <p14:cNvContentPartPr/>
                <p14:nvPr/>
              </p14:nvContentPartPr>
              <p14:xfrm>
                <a:off x="4915732" y="5308239"/>
                <a:ext cx="6120" cy="11160"/>
              </p14:xfrm>
            </p:contentPart>
          </mc:Choice>
          <mc:Fallback xmlns="">
            <p:pic>
              <p:nvPicPr>
                <p:cNvPr id="1183" name="Ink 1182">
                  <a:extLst>
                    <a:ext uri="{FF2B5EF4-FFF2-40B4-BE49-F238E27FC236}">
                      <a16:creationId xmlns:a16="http://schemas.microsoft.com/office/drawing/2014/main" id="{8719106F-0CF8-B2F2-0673-589E7DCF2925}"/>
                    </a:ext>
                  </a:extLst>
                </p:cNvPr>
                <p:cNvPicPr/>
                <p:nvPr/>
              </p:nvPicPr>
              <p:blipFill>
                <a:blip r:embed="rId213"/>
                <a:stretch>
                  <a:fillRect/>
                </a:stretch>
              </p:blipFill>
              <p:spPr>
                <a:xfrm>
                  <a:off x="4907092" y="5299599"/>
                  <a:ext cx="23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84" name="Ink 1183">
                  <a:extLst>
                    <a:ext uri="{FF2B5EF4-FFF2-40B4-BE49-F238E27FC236}">
                      <a16:creationId xmlns:a16="http://schemas.microsoft.com/office/drawing/2014/main" id="{DC95D9E1-C986-B668-02BC-F1B776E7FE17}"/>
                    </a:ext>
                  </a:extLst>
                </p14:cNvPr>
                <p14:cNvContentPartPr/>
                <p14:nvPr/>
              </p14:nvContentPartPr>
              <p14:xfrm>
                <a:off x="4866412" y="5400399"/>
                <a:ext cx="360" cy="11520"/>
              </p14:xfrm>
            </p:contentPart>
          </mc:Choice>
          <mc:Fallback xmlns="">
            <p:pic>
              <p:nvPicPr>
                <p:cNvPr id="1184" name="Ink 1183">
                  <a:extLst>
                    <a:ext uri="{FF2B5EF4-FFF2-40B4-BE49-F238E27FC236}">
                      <a16:creationId xmlns:a16="http://schemas.microsoft.com/office/drawing/2014/main" id="{DC95D9E1-C986-B668-02BC-F1B776E7FE17}"/>
                    </a:ext>
                  </a:extLst>
                </p:cNvPr>
                <p:cNvPicPr/>
                <p:nvPr/>
              </p:nvPicPr>
              <p:blipFill>
                <a:blip r:embed="rId215"/>
                <a:stretch>
                  <a:fillRect/>
                </a:stretch>
              </p:blipFill>
              <p:spPr>
                <a:xfrm>
                  <a:off x="4857412" y="5391399"/>
                  <a:ext cx="18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5" name="Ink 1184">
                  <a:extLst>
                    <a:ext uri="{FF2B5EF4-FFF2-40B4-BE49-F238E27FC236}">
                      <a16:creationId xmlns:a16="http://schemas.microsoft.com/office/drawing/2014/main" id="{7656575F-50DC-0645-FE5A-CAFD580E2FEC}"/>
                    </a:ext>
                  </a:extLst>
                </p14:cNvPr>
                <p14:cNvContentPartPr/>
                <p14:nvPr/>
              </p14:nvContentPartPr>
              <p14:xfrm>
                <a:off x="4866412" y="5498319"/>
                <a:ext cx="1440" cy="3960"/>
              </p14:xfrm>
            </p:contentPart>
          </mc:Choice>
          <mc:Fallback xmlns="">
            <p:pic>
              <p:nvPicPr>
                <p:cNvPr id="1185" name="Ink 1184">
                  <a:extLst>
                    <a:ext uri="{FF2B5EF4-FFF2-40B4-BE49-F238E27FC236}">
                      <a16:creationId xmlns:a16="http://schemas.microsoft.com/office/drawing/2014/main" id="{7656575F-50DC-0645-FE5A-CAFD580E2FEC}"/>
                    </a:ext>
                  </a:extLst>
                </p:cNvPr>
                <p:cNvPicPr/>
                <p:nvPr/>
              </p:nvPicPr>
              <p:blipFill>
                <a:blip r:embed="rId217"/>
                <a:stretch>
                  <a:fillRect/>
                </a:stretch>
              </p:blipFill>
              <p:spPr>
                <a:xfrm>
                  <a:off x="4857412" y="5489679"/>
                  <a:ext cx="1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09" name="Ink 1208">
                  <a:extLst>
                    <a:ext uri="{FF2B5EF4-FFF2-40B4-BE49-F238E27FC236}">
                      <a16:creationId xmlns:a16="http://schemas.microsoft.com/office/drawing/2014/main" id="{17BC619D-7835-61D6-7B0C-872E4D89D7FA}"/>
                    </a:ext>
                  </a:extLst>
                </p14:cNvPr>
                <p14:cNvContentPartPr/>
                <p14:nvPr/>
              </p14:nvContentPartPr>
              <p14:xfrm>
                <a:off x="4116532" y="4025199"/>
                <a:ext cx="110160" cy="119160"/>
              </p14:xfrm>
            </p:contentPart>
          </mc:Choice>
          <mc:Fallback xmlns="">
            <p:pic>
              <p:nvPicPr>
                <p:cNvPr id="1209" name="Ink 1208">
                  <a:extLst>
                    <a:ext uri="{FF2B5EF4-FFF2-40B4-BE49-F238E27FC236}">
                      <a16:creationId xmlns:a16="http://schemas.microsoft.com/office/drawing/2014/main" id="{17BC619D-7835-61D6-7B0C-872E4D89D7FA}"/>
                    </a:ext>
                  </a:extLst>
                </p:cNvPr>
                <p:cNvPicPr/>
                <p:nvPr/>
              </p:nvPicPr>
              <p:blipFill>
                <a:blip r:embed="rId219"/>
                <a:stretch>
                  <a:fillRect/>
                </a:stretch>
              </p:blipFill>
              <p:spPr>
                <a:xfrm>
                  <a:off x="4107892" y="4016199"/>
                  <a:ext cx="127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10" name="Ink 1209">
                  <a:extLst>
                    <a:ext uri="{FF2B5EF4-FFF2-40B4-BE49-F238E27FC236}">
                      <a16:creationId xmlns:a16="http://schemas.microsoft.com/office/drawing/2014/main" id="{123671E7-2956-26A1-4922-23EC4B2B91A4}"/>
                    </a:ext>
                  </a:extLst>
                </p14:cNvPr>
                <p14:cNvContentPartPr/>
                <p14:nvPr/>
              </p14:nvContentPartPr>
              <p14:xfrm>
                <a:off x="4259092" y="3962559"/>
                <a:ext cx="98280" cy="154080"/>
              </p14:xfrm>
            </p:contentPart>
          </mc:Choice>
          <mc:Fallback xmlns="">
            <p:pic>
              <p:nvPicPr>
                <p:cNvPr id="1210" name="Ink 1209">
                  <a:extLst>
                    <a:ext uri="{FF2B5EF4-FFF2-40B4-BE49-F238E27FC236}">
                      <a16:creationId xmlns:a16="http://schemas.microsoft.com/office/drawing/2014/main" id="{123671E7-2956-26A1-4922-23EC4B2B91A4}"/>
                    </a:ext>
                  </a:extLst>
                </p:cNvPr>
                <p:cNvPicPr/>
                <p:nvPr/>
              </p:nvPicPr>
              <p:blipFill>
                <a:blip r:embed="rId221"/>
                <a:stretch>
                  <a:fillRect/>
                </a:stretch>
              </p:blipFill>
              <p:spPr>
                <a:xfrm>
                  <a:off x="4250092" y="3953559"/>
                  <a:ext cx="115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11" name="Ink 1210">
                  <a:extLst>
                    <a:ext uri="{FF2B5EF4-FFF2-40B4-BE49-F238E27FC236}">
                      <a16:creationId xmlns:a16="http://schemas.microsoft.com/office/drawing/2014/main" id="{91E039EF-6BB2-27F7-A6C1-FFB1D08D39CA}"/>
                    </a:ext>
                  </a:extLst>
                </p14:cNvPr>
                <p14:cNvContentPartPr/>
                <p14:nvPr/>
              </p14:nvContentPartPr>
              <p14:xfrm>
                <a:off x="4371052" y="3988839"/>
                <a:ext cx="106200" cy="137160"/>
              </p14:xfrm>
            </p:contentPart>
          </mc:Choice>
          <mc:Fallback xmlns="">
            <p:pic>
              <p:nvPicPr>
                <p:cNvPr id="1211" name="Ink 1210">
                  <a:extLst>
                    <a:ext uri="{FF2B5EF4-FFF2-40B4-BE49-F238E27FC236}">
                      <a16:creationId xmlns:a16="http://schemas.microsoft.com/office/drawing/2014/main" id="{91E039EF-6BB2-27F7-A6C1-FFB1D08D39CA}"/>
                    </a:ext>
                  </a:extLst>
                </p:cNvPr>
                <p:cNvPicPr/>
                <p:nvPr/>
              </p:nvPicPr>
              <p:blipFill>
                <a:blip r:embed="rId223"/>
                <a:stretch>
                  <a:fillRect/>
                </a:stretch>
              </p:blipFill>
              <p:spPr>
                <a:xfrm>
                  <a:off x="4362052" y="3979839"/>
                  <a:ext cx="123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13" name="Ink 1212">
                  <a:extLst>
                    <a:ext uri="{FF2B5EF4-FFF2-40B4-BE49-F238E27FC236}">
                      <a16:creationId xmlns:a16="http://schemas.microsoft.com/office/drawing/2014/main" id="{B01F752D-8580-14FA-A872-9BCE87E21BD0}"/>
                    </a:ext>
                  </a:extLst>
                </p14:cNvPr>
                <p14:cNvContentPartPr/>
                <p14:nvPr/>
              </p14:nvContentPartPr>
              <p14:xfrm>
                <a:off x="4701532" y="4659519"/>
                <a:ext cx="79200" cy="91440"/>
              </p14:xfrm>
            </p:contentPart>
          </mc:Choice>
          <mc:Fallback xmlns="">
            <p:pic>
              <p:nvPicPr>
                <p:cNvPr id="1213" name="Ink 1212">
                  <a:extLst>
                    <a:ext uri="{FF2B5EF4-FFF2-40B4-BE49-F238E27FC236}">
                      <a16:creationId xmlns:a16="http://schemas.microsoft.com/office/drawing/2014/main" id="{B01F752D-8580-14FA-A872-9BCE87E21BD0}"/>
                    </a:ext>
                  </a:extLst>
                </p:cNvPr>
                <p:cNvPicPr/>
                <p:nvPr/>
              </p:nvPicPr>
              <p:blipFill>
                <a:blip r:embed="rId225"/>
                <a:stretch>
                  <a:fillRect/>
                </a:stretch>
              </p:blipFill>
              <p:spPr>
                <a:xfrm>
                  <a:off x="4692532" y="4650519"/>
                  <a:ext cx="96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14" name="Ink 1213">
                  <a:extLst>
                    <a:ext uri="{FF2B5EF4-FFF2-40B4-BE49-F238E27FC236}">
                      <a16:creationId xmlns:a16="http://schemas.microsoft.com/office/drawing/2014/main" id="{9262DB74-B764-5BE9-A0B8-37656DF59183}"/>
                    </a:ext>
                  </a:extLst>
                </p14:cNvPr>
                <p14:cNvContentPartPr/>
                <p14:nvPr/>
              </p14:nvContentPartPr>
              <p14:xfrm>
                <a:off x="4810612" y="4591839"/>
                <a:ext cx="123840" cy="134640"/>
              </p14:xfrm>
            </p:contentPart>
          </mc:Choice>
          <mc:Fallback xmlns="">
            <p:pic>
              <p:nvPicPr>
                <p:cNvPr id="1214" name="Ink 1213">
                  <a:extLst>
                    <a:ext uri="{FF2B5EF4-FFF2-40B4-BE49-F238E27FC236}">
                      <a16:creationId xmlns:a16="http://schemas.microsoft.com/office/drawing/2014/main" id="{9262DB74-B764-5BE9-A0B8-37656DF59183}"/>
                    </a:ext>
                  </a:extLst>
                </p:cNvPr>
                <p:cNvPicPr/>
                <p:nvPr/>
              </p:nvPicPr>
              <p:blipFill>
                <a:blip r:embed="rId227"/>
                <a:stretch>
                  <a:fillRect/>
                </a:stretch>
              </p:blipFill>
              <p:spPr>
                <a:xfrm>
                  <a:off x="4801972" y="4582839"/>
                  <a:ext cx="141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15" name="Ink 1214">
                  <a:extLst>
                    <a:ext uri="{FF2B5EF4-FFF2-40B4-BE49-F238E27FC236}">
                      <a16:creationId xmlns:a16="http://schemas.microsoft.com/office/drawing/2014/main" id="{EC4D6208-8C35-595B-9A97-6EA7C403928F}"/>
                    </a:ext>
                  </a:extLst>
                </p14:cNvPr>
                <p14:cNvContentPartPr/>
                <p14:nvPr/>
              </p14:nvContentPartPr>
              <p14:xfrm>
                <a:off x="4942012" y="4620279"/>
                <a:ext cx="70920" cy="118080"/>
              </p14:xfrm>
            </p:contentPart>
          </mc:Choice>
          <mc:Fallback xmlns="">
            <p:pic>
              <p:nvPicPr>
                <p:cNvPr id="1215" name="Ink 1214">
                  <a:extLst>
                    <a:ext uri="{FF2B5EF4-FFF2-40B4-BE49-F238E27FC236}">
                      <a16:creationId xmlns:a16="http://schemas.microsoft.com/office/drawing/2014/main" id="{EC4D6208-8C35-595B-9A97-6EA7C403928F}"/>
                    </a:ext>
                  </a:extLst>
                </p:cNvPr>
                <p:cNvPicPr/>
                <p:nvPr/>
              </p:nvPicPr>
              <p:blipFill>
                <a:blip r:embed="rId229"/>
                <a:stretch>
                  <a:fillRect/>
                </a:stretch>
              </p:blipFill>
              <p:spPr>
                <a:xfrm>
                  <a:off x="4933012" y="4611639"/>
                  <a:ext cx="88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16" name="Ink 1215">
                  <a:extLst>
                    <a:ext uri="{FF2B5EF4-FFF2-40B4-BE49-F238E27FC236}">
                      <a16:creationId xmlns:a16="http://schemas.microsoft.com/office/drawing/2014/main" id="{D54D066D-98B7-913F-C253-F4DC929AEF7E}"/>
                    </a:ext>
                  </a:extLst>
                </p14:cNvPr>
                <p14:cNvContentPartPr/>
                <p14:nvPr/>
              </p14:nvContentPartPr>
              <p14:xfrm>
                <a:off x="5296612" y="5125359"/>
                <a:ext cx="67320" cy="60840"/>
              </p14:xfrm>
            </p:contentPart>
          </mc:Choice>
          <mc:Fallback xmlns="">
            <p:pic>
              <p:nvPicPr>
                <p:cNvPr id="1216" name="Ink 1215">
                  <a:extLst>
                    <a:ext uri="{FF2B5EF4-FFF2-40B4-BE49-F238E27FC236}">
                      <a16:creationId xmlns:a16="http://schemas.microsoft.com/office/drawing/2014/main" id="{D54D066D-98B7-913F-C253-F4DC929AEF7E}"/>
                    </a:ext>
                  </a:extLst>
                </p:cNvPr>
                <p:cNvPicPr/>
                <p:nvPr/>
              </p:nvPicPr>
              <p:blipFill>
                <a:blip r:embed="rId231"/>
                <a:stretch>
                  <a:fillRect/>
                </a:stretch>
              </p:blipFill>
              <p:spPr>
                <a:xfrm>
                  <a:off x="5287612" y="5116719"/>
                  <a:ext cx="849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17" name="Ink 1216">
                  <a:extLst>
                    <a:ext uri="{FF2B5EF4-FFF2-40B4-BE49-F238E27FC236}">
                      <a16:creationId xmlns:a16="http://schemas.microsoft.com/office/drawing/2014/main" id="{5327D9C2-67E7-4533-5704-E62C260FB3D2}"/>
                    </a:ext>
                  </a:extLst>
                </p14:cNvPr>
                <p14:cNvContentPartPr/>
                <p14:nvPr/>
              </p14:nvContentPartPr>
              <p14:xfrm>
                <a:off x="5428732" y="5004399"/>
                <a:ext cx="105840" cy="145080"/>
              </p14:xfrm>
            </p:contentPart>
          </mc:Choice>
          <mc:Fallback xmlns="">
            <p:pic>
              <p:nvPicPr>
                <p:cNvPr id="1217" name="Ink 1216">
                  <a:extLst>
                    <a:ext uri="{FF2B5EF4-FFF2-40B4-BE49-F238E27FC236}">
                      <a16:creationId xmlns:a16="http://schemas.microsoft.com/office/drawing/2014/main" id="{5327D9C2-67E7-4533-5704-E62C260FB3D2}"/>
                    </a:ext>
                  </a:extLst>
                </p:cNvPr>
                <p:cNvPicPr/>
                <p:nvPr/>
              </p:nvPicPr>
              <p:blipFill>
                <a:blip r:embed="rId233"/>
                <a:stretch>
                  <a:fillRect/>
                </a:stretch>
              </p:blipFill>
              <p:spPr>
                <a:xfrm>
                  <a:off x="5419732" y="4995759"/>
                  <a:ext cx="123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18" name="Ink 1217">
                  <a:extLst>
                    <a:ext uri="{FF2B5EF4-FFF2-40B4-BE49-F238E27FC236}">
                      <a16:creationId xmlns:a16="http://schemas.microsoft.com/office/drawing/2014/main" id="{6F301D81-1C44-251F-CB1F-063C79705E3E}"/>
                    </a:ext>
                  </a:extLst>
                </p14:cNvPr>
                <p14:cNvContentPartPr/>
                <p14:nvPr/>
              </p14:nvContentPartPr>
              <p14:xfrm>
                <a:off x="5533132" y="5074239"/>
                <a:ext cx="90360" cy="118440"/>
              </p14:xfrm>
            </p:contentPart>
          </mc:Choice>
          <mc:Fallback xmlns="">
            <p:pic>
              <p:nvPicPr>
                <p:cNvPr id="1218" name="Ink 1217">
                  <a:extLst>
                    <a:ext uri="{FF2B5EF4-FFF2-40B4-BE49-F238E27FC236}">
                      <a16:creationId xmlns:a16="http://schemas.microsoft.com/office/drawing/2014/main" id="{6F301D81-1C44-251F-CB1F-063C79705E3E}"/>
                    </a:ext>
                  </a:extLst>
                </p:cNvPr>
                <p:cNvPicPr/>
                <p:nvPr/>
              </p:nvPicPr>
              <p:blipFill>
                <a:blip r:embed="rId235"/>
                <a:stretch>
                  <a:fillRect/>
                </a:stretch>
              </p:blipFill>
              <p:spPr>
                <a:xfrm>
                  <a:off x="5524132" y="5065239"/>
                  <a:ext cx="10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33" name="Ink 1232">
                  <a:extLst>
                    <a:ext uri="{FF2B5EF4-FFF2-40B4-BE49-F238E27FC236}">
                      <a16:creationId xmlns:a16="http://schemas.microsoft.com/office/drawing/2014/main" id="{0C04FDAD-A3F2-55F5-A3B8-B4E28A95D5B5}"/>
                    </a:ext>
                  </a:extLst>
                </p14:cNvPr>
                <p14:cNvContentPartPr/>
                <p14:nvPr/>
              </p14:nvContentPartPr>
              <p14:xfrm>
                <a:off x="3896212" y="4246599"/>
                <a:ext cx="945720" cy="42840"/>
              </p14:xfrm>
            </p:contentPart>
          </mc:Choice>
          <mc:Fallback xmlns="">
            <p:pic>
              <p:nvPicPr>
                <p:cNvPr id="1233" name="Ink 1232">
                  <a:extLst>
                    <a:ext uri="{FF2B5EF4-FFF2-40B4-BE49-F238E27FC236}">
                      <a16:creationId xmlns:a16="http://schemas.microsoft.com/office/drawing/2014/main" id="{0C04FDAD-A3F2-55F5-A3B8-B4E28A95D5B5}"/>
                    </a:ext>
                  </a:extLst>
                </p:cNvPr>
                <p:cNvPicPr/>
                <p:nvPr/>
              </p:nvPicPr>
              <p:blipFill>
                <a:blip r:embed="rId237"/>
                <a:stretch>
                  <a:fillRect/>
                </a:stretch>
              </p:blipFill>
              <p:spPr>
                <a:xfrm>
                  <a:off x="3887572" y="4237599"/>
                  <a:ext cx="9633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34" name="Ink 1233">
                  <a:extLst>
                    <a:ext uri="{FF2B5EF4-FFF2-40B4-BE49-F238E27FC236}">
                      <a16:creationId xmlns:a16="http://schemas.microsoft.com/office/drawing/2014/main" id="{0A943177-DB70-E0BE-8E47-229A7D2AFD58}"/>
                    </a:ext>
                  </a:extLst>
                </p14:cNvPr>
                <p14:cNvContentPartPr/>
                <p14:nvPr/>
              </p14:nvContentPartPr>
              <p14:xfrm>
                <a:off x="3890452" y="4216359"/>
                <a:ext cx="1016640" cy="55440"/>
              </p14:xfrm>
            </p:contentPart>
          </mc:Choice>
          <mc:Fallback xmlns="">
            <p:pic>
              <p:nvPicPr>
                <p:cNvPr id="1234" name="Ink 1233">
                  <a:extLst>
                    <a:ext uri="{FF2B5EF4-FFF2-40B4-BE49-F238E27FC236}">
                      <a16:creationId xmlns:a16="http://schemas.microsoft.com/office/drawing/2014/main" id="{0A943177-DB70-E0BE-8E47-229A7D2AFD58}"/>
                    </a:ext>
                  </a:extLst>
                </p:cNvPr>
                <p:cNvPicPr/>
                <p:nvPr/>
              </p:nvPicPr>
              <p:blipFill>
                <a:blip r:embed="rId239"/>
                <a:stretch>
                  <a:fillRect/>
                </a:stretch>
              </p:blipFill>
              <p:spPr>
                <a:xfrm>
                  <a:off x="3881452" y="4207719"/>
                  <a:ext cx="1034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35" name="Ink 1234">
                  <a:extLst>
                    <a:ext uri="{FF2B5EF4-FFF2-40B4-BE49-F238E27FC236}">
                      <a16:creationId xmlns:a16="http://schemas.microsoft.com/office/drawing/2014/main" id="{21E3DB83-556C-216A-CDBA-D96448F57CE9}"/>
                    </a:ext>
                  </a:extLst>
                </p14:cNvPr>
                <p14:cNvContentPartPr/>
                <p14:nvPr/>
              </p14:nvContentPartPr>
              <p14:xfrm>
                <a:off x="3937612" y="4185399"/>
                <a:ext cx="851040" cy="37440"/>
              </p14:xfrm>
            </p:contentPart>
          </mc:Choice>
          <mc:Fallback xmlns="">
            <p:pic>
              <p:nvPicPr>
                <p:cNvPr id="1235" name="Ink 1234">
                  <a:extLst>
                    <a:ext uri="{FF2B5EF4-FFF2-40B4-BE49-F238E27FC236}">
                      <a16:creationId xmlns:a16="http://schemas.microsoft.com/office/drawing/2014/main" id="{21E3DB83-556C-216A-CDBA-D96448F57CE9}"/>
                    </a:ext>
                  </a:extLst>
                </p:cNvPr>
                <p:cNvPicPr/>
                <p:nvPr/>
              </p:nvPicPr>
              <p:blipFill>
                <a:blip r:embed="rId241"/>
                <a:stretch>
                  <a:fillRect/>
                </a:stretch>
              </p:blipFill>
              <p:spPr>
                <a:xfrm>
                  <a:off x="3928972" y="4176399"/>
                  <a:ext cx="868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36" name="Ink 1235">
                  <a:extLst>
                    <a:ext uri="{FF2B5EF4-FFF2-40B4-BE49-F238E27FC236}">
                      <a16:creationId xmlns:a16="http://schemas.microsoft.com/office/drawing/2014/main" id="{85C68E28-2A3F-A883-594A-F8C7E8E4FE91}"/>
                    </a:ext>
                  </a:extLst>
                </p14:cNvPr>
                <p14:cNvContentPartPr/>
                <p14:nvPr/>
              </p14:nvContentPartPr>
              <p14:xfrm>
                <a:off x="4049932" y="4191159"/>
                <a:ext cx="567000" cy="43200"/>
              </p14:xfrm>
            </p:contentPart>
          </mc:Choice>
          <mc:Fallback xmlns="">
            <p:pic>
              <p:nvPicPr>
                <p:cNvPr id="1236" name="Ink 1235">
                  <a:extLst>
                    <a:ext uri="{FF2B5EF4-FFF2-40B4-BE49-F238E27FC236}">
                      <a16:creationId xmlns:a16="http://schemas.microsoft.com/office/drawing/2014/main" id="{85C68E28-2A3F-A883-594A-F8C7E8E4FE91}"/>
                    </a:ext>
                  </a:extLst>
                </p:cNvPr>
                <p:cNvPicPr/>
                <p:nvPr/>
              </p:nvPicPr>
              <p:blipFill>
                <a:blip r:embed="rId243"/>
                <a:stretch>
                  <a:fillRect/>
                </a:stretch>
              </p:blipFill>
              <p:spPr>
                <a:xfrm>
                  <a:off x="4041292" y="4182519"/>
                  <a:ext cx="584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37" name="Ink 1236">
                  <a:extLst>
                    <a:ext uri="{FF2B5EF4-FFF2-40B4-BE49-F238E27FC236}">
                      <a16:creationId xmlns:a16="http://schemas.microsoft.com/office/drawing/2014/main" id="{4E3DC625-066F-08C7-9943-342B22C123DC}"/>
                    </a:ext>
                  </a:extLst>
                </p14:cNvPr>
                <p14:cNvContentPartPr/>
                <p14:nvPr/>
              </p14:nvContentPartPr>
              <p14:xfrm>
                <a:off x="4670572" y="3973719"/>
                <a:ext cx="153720" cy="157320"/>
              </p14:xfrm>
            </p:contentPart>
          </mc:Choice>
          <mc:Fallback xmlns="">
            <p:pic>
              <p:nvPicPr>
                <p:cNvPr id="1237" name="Ink 1236">
                  <a:extLst>
                    <a:ext uri="{FF2B5EF4-FFF2-40B4-BE49-F238E27FC236}">
                      <a16:creationId xmlns:a16="http://schemas.microsoft.com/office/drawing/2014/main" id="{4E3DC625-066F-08C7-9943-342B22C123DC}"/>
                    </a:ext>
                  </a:extLst>
                </p:cNvPr>
                <p:cNvPicPr/>
                <p:nvPr/>
              </p:nvPicPr>
              <p:blipFill>
                <a:blip r:embed="rId245"/>
                <a:stretch>
                  <a:fillRect/>
                </a:stretch>
              </p:blipFill>
              <p:spPr>
                <a:xfrm>
                  <a:off x="4661932" y="3965079"/>
                  <a:ext cx="171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38" name="Ink 1237">
                  <a:extLst>
                    <a:ext uri="{FF2B5EF4-FFF2-40B4-BE49-F238E27FC236}">
                      <a16:creationId xmlns:a16="http://schemas.microsoft.com/office/drawing/2014/main" id="{2FC27953-42A3-5901-4F81-0AC552438166}"/>
                    </a:ext>
                  </a:extLst>
                </p14:cNvPr>
                <p14:cNvContentPartPr/>
                <p14:nvPr/>
              </p14:nvContentPartPr>
              <p14:xfrm>
                <a:off x="4813852" y="4013319"/>
                <a:ext cx="102600" cy="118440"/>
              </p14:xfrm>
            </p:contentPart>
          </mc:Choice>
          <mc:Fallback xmlns="">
            <p:pic>
              <p:nvPicPr>
                <p:cNvPr id="1238" name="Ink 1237">
                  <a:extLst>
                    <a:ext uri="{FF2B5EF4-FFF2-40B4-BE49-F238E27FC236}">
                      <a16:creationId xmlns:a16="http://schemas.microsoft.com/office/drawing/2014/main" id="{2FC27953-42A3-5901-4F81-0AC552438166}"/>
                    </a:ext>
                  </a:extLst>
                </p:cNvPr>
                <p:cNvPicPr/>
                <p:nvPr/>
              </p:nvPicPr>
              <p:blipFill>
                <a:blip r:embed="rId247"/>
                <a:stretch>
                  <a:fillRect/>
                </a:stretch>
              </p:blipFill>
              <p:spPr>
                <a:xfrm>
                  <a:off x="4805212" y="4004319"/>
                  <a:ext cx="120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9" name="Ink 1238">
                  <a:extLst>
                    <a:ext uri="{FF2B5EF4-FFF2-40B4-BE49-F238E27FC236}">
                      <a16:creationId xmlns:a16="http://schemas.microsoft.com/office/drawing/2014/main" id="{47C98A6B-737D-30A0-7630-643EFE2F51CC}"/>
                    </a:ext>
                  </a:extLst>
                </p14:cNvPr>
                <p14:cNvContentPartPr/>
                <p14:nvPr/>
              </p14:nvContentPartPr>
              <p14:xfrm>
                <a:off x="4971532" y="4037799"/>
                <a:ext cx="74880" cy="86760"/>
              </p14:xfrm>
            </p:contentPart>
          </mc:Choice>
          <mc:Fallback xmlns="">
            <p:pic>
              <p:nvPicPr>
                <p:cNvPr id="1239" name="Ink 1238">
                  <a:extLst>
                    <a:ext uri="{FF2B5EF4-FFF2-40B4-BE49-F238E27FC236}">
                      <a16:creationId xmlns:a16="http://schemas.microsoft.com/office/drawing/2014/main" id="{47C98A6B-737D-30A0-7630-643EFE2F51CC}"/>
                    </a:ext>
                  </a:extLst>
                </p:cNvPr>
                <p:cNvPicPr/>
                <p:nvPr/>
              </p:nvPicPr>
              <p:blipFill>
                <a:blip r:embed="rId249"/>
                <a:stretch>
                  <a:fillRect/>
                </a:stretch>
              </p:blipFill>
              <p:spPr>
                <a:xfrm>
                  <a:off x="4962892" y="4028799"/>
                  <a:ext cx="92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0" name="Ink 1239">
                  <a:extLst>
                    <a:ext uri="{FF2B5EF4-FFF2-40B4-BE49-F238E27FC236}">
                      <a16:creationId xmlns:a16="http://schemas.microsoft.com/office/drawing/2014/main" id="{9AEA6FE5-F8F3-5B7B-7B0E-474485ED7958}"/>
                    </a:ext>
                  </a:extLst>
                </p14:cNvPr>
                <p14:cNvContentPartPr/>
                <p14:nvPr/>
              </p14:nvContentPartPr>
              <p14:xfrm>
                <a:off x="5087092" y="3954639"/>
                <a:ext cx="54000" cy="206640"/>
              </p14:xfrm>
            </p:contentPart>
          </mc:Choice>
          <mc:Fallback xmlns="">
            <p:pic>
              <p:nvPicPr>
                <p:cNvPr id="1240" name="Ink 1239">
                  <a:extLst>
                    <a:ext uri="{FF2B5EF4-FFF2-40B4-BE49-F238E27FC236}">
                      <a16:creationId xmlns:a16="http://schemas.microsoft.com/office/drawing/2014/main" id="{9AEA6FE5-F8F3-5B7B-7B0E-474485ED7958}"/>
                    </a:ext>
                  </a:extLst>
                </p:cNvPr>
                <p:cNvPicPr/>
                <p:nvPr/>
              </p:nvPicPr>
              <p:blipFill>
                <a:blip r:embed="rId251"/>
                <a:stretch>
                  <a:fillRect/>
                </a:stretch>
              </p:blipFill>
              <p:spPr>
                <a:xfrm>
                  <a:off x="5078452" y="3945639"/>
                  <a:ext cx="71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41" name="Ink 1240">
                  <a:extLst>
                    <a:ext uri="{FF2B5EF4-FFF2-40B4-BE49-F238E27FC236}">
                      <a16:creationId xmlns:a16="http://schemas.microsoft.com/office/drawing/2014/main" id="{2C7812B8-65F0-1898-ED8E-E63FA3883925}"/>
                    </a:ext>
                  </a:extLst>
                </p14:cNvPr>
                <p14:cNvContentPartPr/>
                <p14:nvPr/>
              </p14:nvContentPartPr>
              <p14:xfrm>
                <a:off x="5056492" y="4037799"/>
                <a:ext cx="87480" cy="18720"/>
              </p14:xfrm>
            </p:contentPart>
          </mc:Choice>
          <mc:Fallback xmlns="">
            <p:pic>
              <p:nvPicPr>
                <p:cNvPr id="1241" name="Ink 1240">
                  <a:extLst>
                    <a:ext uri="{FF2B5EF4-FFF2-40B4-BE49-F238E27FC236}">
                      <a16:creationId xmlns:a16="http://schemas.microsoft.com/office/drawing/2014/main" id="{2C7812B8-65F0-1898-ED8E-E63FA3883925}"/>
                    </a:ext>
                  </a:extLst>
                </p:cNvPr>
                <p:cNvPicPr/>
                <p:nvPr/>
              </p:nvPicPr>
              <p:blipFill>
                <a:blip r:embed="rId253"/>
                <a:stretch>
                  <a:fillRect/>
                </a:stretch>
              </p:blipFill>
              <p:spPr>
                <a:xfrm>
                  <a:off x="5047852" y="4028799"/>
                  <a:ext cx="105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43" name="Ink 1242">
                  <a:extLst>
                    <a:ext uri="{FF2B5EF4-FFF2-40B4-BE49-F238E27FC236}">
                      <a16:creationId xmlns:a16="http://schemas.microsoft.com/office/drawing/2014/main" id="{9776BF01-379D-9356-1FFC-2C8388D16D13}"/>
                    </a:ext>
                  </a:extLst>
                </p14:cNvPr>
                <p14:cNvContentPartPr/>
                <p14:nvPr/>
              </p14:nvContentPartPr>
              <p14:xfrm>
                <a:off x="8170852" y="3018999"/>
                <a:ext cx="943200" cy="719280"/>
              </p14:xfrm>
            </p:contentPart>
          </mc:Choice>
          <mc:Fallback xmlns="">
            <p:pic>
              <p:nvPicPr>
                <p:cNvPr id="1243" name="Ink 1242">
                  <a:extLst>
                    <a:ext uri="{FF2B5EF4-FFF2-40B4-BE49-F238E27FC236}">
                      <a16:creationId xmlns:a16="http://schemas.microsoft.com/office/drawing/2014/main" id="{9776BF01-379D-9356-1FFC-2C8388D16D13}"/>
                    </a:ext>
                  </a:extLst>
                </p:cNvPr>
                <p:cNvPicPr/>
                <p:nvPr/>
              </p:nvPicPr>
              <p:blipFill>
                <a:blip r:embed="rId255"/>
                <a:stretch>
                  <a:fillRect/>
                </a:stretch>
              </p:blipFill>
              <p:spPr>
                <a:xfrm>
                  <a:off x="8162212" y="3010359"/>
                  <a:ext cx="96084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44" name="Ink 1243">
                  <a:extLst>
                    <a:ext uri="{FF2B5EF4-FFF2-40B4-BE49-F238E27FC236}">
                      <a16:creationId xmlns:a16="http://schemas.microsoft.com/office/drawing/2014/main" id="{53EDF2CA-AF01-9808-305C-16C8A377AF32}"/>
                    </a:ext>
                  </a:extLst>
                </p14:cNvPr>
                <p14:cNvContentPartPr/>
                <p14:nvPr/>
              </p14:nvContentPartPr>
              <p14:xfrm>
                <a:off x="8309452" y="3263799"/>
                <a:ext cx="221040" cy="260280"/>
              </p14:xfrm>
            </p:contentPart>
          </mc:Choice>
          <mc:Fallback xmlns="">
            <p:pic>
              <p:nvPicPr>
                <p:cNvPr id="1244" name="Ink 1243">
                  <a:extLst>
                    <a:ext uri="{FF2B5EF4-FFF2-40B4-BE49-F238E27FC236}">
                      <a16:creationId xmlns:a16="http://schemas.microsoft.com/office/drawing/2014/main" id="{53EDF2CA-AF01-9808-305C-16C8A377AF32}"/>
                    </a:ext>
                  </a:extLst>
                </p:cNvPr>
                <p:cNvPicPr/>
                <p:nvPr/>
              </p:nvPicPr>
              <p:blipFill>
                <a:blip r:embed="rId257"/>
                <a:stretch>
                  <a:fillRect/>
                </a:stretch>
              </p:blipFill>
              <p:spPr>
                <a:xfrm>
                  <a:off x="8300452" y="3254799"/>
                  <a:ext cx="2386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5" name="Ink 1244">
                  <a:extLst>
                    <a:ext uri="{FF2B5EF4-FFF2-40B4-BE49-F238E27FC236}">
                      <a16:creationId xmlns:a16="http://schemas.microsoft.com/office/drawing/2014/main" id="{2B2CDB38-76B2-E903-9E33-522D53E00126}"/>
                    </a:ext>
                  </a:extLst>
                </p14:cNvPr>
                <p14:cNvContentPartPr/>
                <p14:nvPr/>
              </p14:nvContentPartPr>
              <p14:xfrm>
                <a:off x="8614012" y="3350919"/>
                <a:ext cx="135360" cy="176400"/>
              </p14:xfrm>
            </p:contentPart>
          </mc:Choice>
          <mc:Fallback xmlns="">
            <p:pic>
              <p:nvPicPr>
                <p:cNvPr id="1245" name="Ink 1244">
                  <a:extLst>
                    <a:ext uri="{FF2B5EF4-FFF2-40B4-BE49-F238E27FC236}">
                      <a16:creationId xmlns:a16="http://schemas.microsoft.com/office/drawing/2014/main" id="{2B2CDB38-76B2-E903-9E33-522D53E00126}"/>
                    </a:ext>
                  </a:extLst>
                </p:cNvPr>
                <p:cNvPicPr/>
                <p:nvPr/>
              </p:nvPicPr>
              <p:blipFill>
                <a:blip r:embed="rId259"/>
                <a:stretch>
                  <a:fillRect/>
                </a:stretch>
              </p:blipFill>
              <p:spPr>
                <a:xfrm>
                  <a:off x="8605372" y="3341919"/>
                  <a:ext cx="153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47" name="Ink 1246">
                  <a:extLst>
                    <a:ext uri="{FF2B5EF4-FFF2-40B4-BE49-F238E27FC236}">
                      <a16:creationId xmlns:a16="http://schemas.microsoft.com/office/drawing/2014/main" id="{7847EE6C-A137-AA8E-CDB7-6D6519B5B2FB}"/>
                    </a:ext>
                  </a:extLst>
                </p14:cNvPr>
                <p14:cNvContentPartPr/>
                <p14:nvPr/>
              </p14:nvContentPartPr>
              <p14:xfrm>
                <a:off x="8614372" y="3847359"/>
                <a:ext cx="20880" cy="331200"/>
              </p14:xfrm>
            </p:contentPart>
          </mc:Choice>
          <mc:Fallback xmlns="">
            <p:pic>
              <p:nvPicPr>
                <p:cNvPr id="1247" name="Ink 1246">
                  <a:extLst>
                    <a:ext uri="{FF2B5EF4-FFF2-40B4-BE49-F238E27FC236}">
                      <a16:creationId xmlns:a16="http://schemas.microsoft.com/office/drawing/2014/main" id="{7847EE6C-A137-AA8E-CDB7-6D6519B5B2FB}"/>
                    </a:ext>
                  </a:extLst>
                </p:cNvPr>
                <p:cNvPicPr/>
                <p:nvPr/>
              </p:nvPicPr>
              <p:blipFill>
                <a:blip r:embed="rId261"/>
                <a:stretch>
                  <a:fillRect/>
                </a:stretch>
              </p:blipFill>
              <p:spPr>
                <a:xfrm>
                  <a:off x="8605372" y="3838359"/>
                  <a:ext cx="385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48" name="Ink 1247">
                  <a:extLst>
                    <a:ext uri="{FF2B5EF4-FFF2-40B4-BE49-F238E27FC236}">
                      <a16:creationId xmlns:a16="http://schemas.microsoft.com/office/drawing/2014/main" id="{076CF9B9-D6A1-ED2A-CACE-AB8A975684FC}"/>
                    </a:ext>
                  </a:extLst>
                </p14:cNvPr>
                <p14:cNvContentPartPr/>
                <p14:nvPr/>
              </p14:nvContentPartPr>
              <p14:xfrm>
                <a:off x="8511772" y="4105119"/>
                <a:ext cx="79920" cy="98640"/>
              </p14:xfrm>
            </p:contentPart>
          </mc:Choice>
          <mc:Fallback xmlns="">
            <p:pic>
              <p:nvPicPr>
                <p:cNvPr id="1248" name="Ink 1247">
                  <a:extLst>
                    <a:ext uri="{FF2B5EF4-FFF2-40B4-BE49-F238E27FC236}">
                      <a16:creationId xmlns:a16="http://schemas.microsoft.com/office/drawing/2014/main" id="{076CF9B9-D6A1-ED2A-CACE-AB8A975684FC}"/>
                    </a:ext>
                  </a:extLst>
                </p:cNvPr>
                <p:cNvPicPr/>
                <p:nvPr/>
              </p:nvPicPr>
              <p:blipFill>
                <a:blip r:embed="rId263"/>
                <a:stretch>
                  <a:fillRect/>
                </a:stretch>
              </p:blipFill>
              <p:spPr>
                <a:xfrm>
                  <a:off x="8502772" y="4096479"/>
                  <a:ext cx="97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49" name="Ink 1248">
                  <a:extLst>
                    <a:ext uri="{FF2B5EF4-FFF2-40B4-BE49-F238E27FC236}">
                      <a16:creationId xmlns:a16="http://schemas.microsoft.com/office/drawing/2014/main" id="{1F80C8CF-D9CB-15E4-A011-A8452746698D}"/>
                    </a:ext>
                  </a:extLst>
                </p14:cNvPr>
                <p14:cNvContentPartPr/>
                <p14:nvPr/>
              </p14:nvContentPartPr>
              <p14:xfrm>
                <a:off x="8590612" y="4125279"/>
                <a:ext cx="95400" cy="81720"/>
              </p14:xfrm>
            </p:contentPart>
          </mc:Choice>
          <mc:Fallback xmlns="">
            <p:pic>
              <p:nvPicPr>
                <p:cNvPr id="1249" name="Ink 1248">
                  <a:extLst>
                    <a:ext uri="{FF2B5EF4-FFF2-40B4-BE49-F238E27FC236}">
                      <a16:creationId xmlns:a16="http://schemas.microsoft.com/office/drawing/2014/main" id="{1F80C8CF-D9CB-15E4-A011-A8452746698D}"/>
                    </a:ext>
                  </a:extLst>
                </p:cNvPr>
                <p:cNvPicPr/>
                <p:nvPr/>
              </p:nvPicPr>
              <p:blipFill>
                <a:blip r:embed="rId265"/>
                <a:stretch>
                  <a:fillRect/>
                </a:stretch>
              </p:blipFill>
              <p:spPr>
                <a:xfrm>
                  <a:off x="8581612" y="4116639"/>
                  <a:ext cx="113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50" name="Ink 1249">
                  <a:extLst>
                    <a:ext uri="{FF2B5EF4-FFF2-40B4-BE49-F238E27FC236}">
                      <a16:creationId xmlns:a16="http://schemas.microsoft.com/office/drawing/2014/main" id="{4A1AF0F9-DE98-2515-DABF-7A2FF2BEDAF9}"/>
                    </a:ext>
                  </a:extLst>
                </p14:cNvPr>
                <p14:cNvContentPartPr/>
                <p14:nvPr/>
              </p14:nvContentPartPr>
              <p14:xfrm>
                <a:off x="8794732" y="3984159"/>
                <a:ext cx="110520" cy="129240"/>
              </p14:xfrm>
            </p:contentPart>
          </mc:Choice>
          <mc:Fallback xmlns="">
            <p:pic>
              <p:nvPicPr>
                <p:cNvPr id="1250" name="Ink 1249">
                  <a:extLst>
                    <a:ext uri="{FF2B5EF4-FFF2-40B4-BE49-F238E27FC236}">
                      <a16:creationId xmlns:a16="http://schemas.microsoft.com/office/drawing/2014/main" id="{4A1AF0F9-DE98-2515-DABF-7A2FF2BEDAF9}"/>
                    </a:ext>
                  </a:extLst>
                </p:cNvPr>
                <p:cNvPicPr/>
                <p:nvPr/>
              </p:nvPicPr>
              <p:blipFill>
                <a:blip r:embed="rId267"/>
                <a:stretch>
                  <a:fillRect/>
                </a:stretch>
              </p:blipFill>
              <p:spPr>
                <a:xfrm>
                  <a:off x="8785732" y="3975159"/>
                  <a:ext cx="128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51" name="Ink 1250">
                  <a:extLst>
                    <a:ext uri="{FF2B5EF4-FFF2-40B4-BE49-F238E27FC236}">
                      <a16:creationId xmlns:a16="http://schemas.microsoft.com/office/drawing/2014/main" id="{9B2EC958-4BB4-48C4-19A4-EA13DE400AAC}"/>
                    </a:ext>
                  </a:extLst>
                </p14:cNvPr>
                <p14:cNvContentPartPr/>
                <p14:nvPr/>
              </p14:nvContentPartPr>
              <p14:xfrm>
                <a:off x="8925052" y="3931599"/>
                <a:ext cx="107640" cy="186120"/>
              </p14:xfrm>
            </p:contentPart>
          </mc:Choice>
          <mc:Fallback xmlns="">
            <p:pic>
              <p:nvPicPr>
                <p:cNvPr id="1251" name="Ink 1250">
                  <a:extLst>
                    <a:ext uri="{FF2B5EF4-FFF2-40B4-BE49-F238E27FC236}">
                      <a16:creationId xmlns:a16="http://schemas.microsoft.com/office/drawing/2014/main" id="{9B2EC958-4BB4-48C4-19A4-EA13DE400AAC}"/>
                    </a:ext>
                  </a:extLst>
                </p:cNvPr>
                <p:cNvPicPr/>
                <p:nvPr/>
              </p:nvPicPr>
              <p:blipFill>
                <a:blip r:embed="rId269"/>
                <a:stretch>
                  <a:fillRect/>
                </a:stretch>
              </p:blipFill>
              <p:spPr>
                <a:xfrm>
                  <a:off x="8916412" y="3922599"/>
                  <a:ext cx="125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52" name="Ink 1251">
                  <a:extLst>
                    <a:ext uri="{FF2B5EF4-FFF2-40B4-BE49-F238E27FC236}">
                      <a16:creationId xmlns:a16="http://schemas.microsoft.com/office/drawing/2014/main" id="{A18C546C-ADBB-A7BD-D6B3-77EDF22B76CB}"/>
                    </a:ext>
                  </a:extLst>
                </p14:cNvPr>
                <p14:cNvContentPartPr/>
                <p14:nvPr/>
              </p14:nvContentPartPr>
              <p14:xfrm>
                <a:off x="9055012" y="4013319"/>
                <a:ext cx="34200" cy="174240"/>
              </p14:xfrm>
            </p:contentPart>
          </mc:Choice>
          <mc:Fallback xmlns="">
            <p:pic>
              <p:nvPicPr>
                <p:cNvPr id="1252" name="Ink 1251">
                  <a:extLst>
                    <a:ext uri="{FF2B5EF4-FFF2-40B4-BE49-F238E27FC236}">
                      <a16:creationId xmlns:a16="http://schemas.microsoft.com/office/drawing/2014/main" id="{A18C546C-ADBB-A7BD-D6B3-77EDF22B76CB}"/>
                    </a:ext>
                  </a:extLst>
                </p:cNvPr>
                <p:cNvPicPr/>
                <p:nvPr/>
              </p:nvPicPr>
              <p:blipFill>
                <a:blip r:embed="rId271"/>
                <a:stretch>
                  <a:fillRect/>
                </a:stretch>
              </p:blipFill>
              <p:spPr>
                <a:xfrm>
                  <a:off x="9046372" y="4004679"/>
                  <a:ext cx="51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3" name="Ink 1252">
                  <a:extLst>
                    <a:ext uri="{FF2B5EF4-FFF2-40B4-BE49-F238E27FC236}">
                      <a16:creationId xmlns:a16="http://schemas.microsoft.com/office/drawing/2014/main" id="{34621B81-21A8-C8FA-E191-C0969FEE9FF6}"/>
                    </a:ext>
                  </a:extLst>
                </p14:cNvPr>
                <p14:cNvContentPartPr/>
                <p14:nvPr/>
              </p14:nvContentPartPr>
              <p14:xfrm>
                <a:off x="9112972" y="3951759"/>
                <a:ext cx="1800" cy="6840"/>
              </p14:xfrm>
            </p:contentPart>
          </mc:Choice>
          <mc:Fallback xmlns="">
            <p:pic>
              <p:nvPicPr>
                <p:cNvPr id="1253" name="Ink 1252">
                  <a:extLst>
                    <a:ext uri="{FF2B5EF4-FFF2-40B4-BE49-F238E27FC236}">
                      <a16:creationId xmlns:a16="http://schemas.microsoft.com/office/drawing/2014/main" id="{34621B81-21A8-C8FA-E191-C0969FEE9FF6}"/>
                    </a:ext>
                  </a:extLst>
                </p:cNvPr>
                <p:cNvPicPr/>
                <p:nvPr/>
              </p:nvPicPr>
              <p:blipFill>
                <a:blip r:embed="rId273"/>
                <a:stretch>
                  <a:fillRect/>
                </a:stretch>
              </p:blipFill>
              <p:spPr>
                <a:xfrm>
                  <a:off x="9104332" y="3943119"/>
                  <a:ext cx="19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54" name="Ink 1253">
                  <a:extLst>
                    <a:ext uri="{FF2B5EF4-FFF2-40B4-BE49-F238E27FC236}">
                      <a16:creationId xmlns:a16="http://schemas.microsoft.com/office/drawing/2014/main" id="{573C00B1-874A-4286-B1F4-7025843E2204}"/>
                    </a:ext>
                  </a:extLst>
                </p14:cNvPr>
                <p14:cNvContentPartPr/>
                <p14:nvPr/>
              </p14:nvContentPartPr>
              <p14:xfrm>
                <a:off x="9120892" y="4016559"/>
                <a:ext cx="99720" cy="95760"/>
              </p14:xfrm>
            </p:contentPart>
          </mc:Choice>
          <mc:Fallback xmlns="">
            <p:pic>
              <p:nvPicPr>
                <p:cNvPr id="1254" name="Ink 1253">
                  <a:extLst>
                    <a:ext uri="{FF2B5EF4-FFF2-40B4-BE49-F238E27FC236}">
                      <a16:creationId xmlns:a16="http://schemas.microsoft.com/office/drawing/2014/main" id="{573C00B1-874A-4286-B1F4-7025843E2204}"/>
                    </a:ext>
                  </a:extLst>
                </p:cNvPr>
                <p:cNvPicPr/>
                <p:nvPr/>
              </p:nvPicPr>
              <p:blipFill>
                <a:blip r:embed="rId275"/>
                <a:stretch>
                  <a:fillRect/>
                </a:stretch>
              </p:blipFill>
              <p:spPr>
                <a:xfrm>
                  <a:off x="9112252" y="4007559"/>
                  <a:ext cx="117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55" name="Ink 1254">
                  <a:extLst>
                    <a:ext uri="{FF2B5EF4-FFF2-40B4-BE49-F238E27FC236}">
                      <a16:creationId xmlns:a16="http://schemas.microsoft.com/office/drawing/2014/main" id="{035F405E-0E1B-21DB-6807-3DEDB0E85CAB}"/>
                    </a:ext>
                  </a:extLst>
                </p14:cNvPr>
                <p14:cNvContentPartPr/>
                <p14:nvPr/>
              </p14:nvContentPartPr>
              <p14:xfrm>
                <a:off x="9234652" y="3866079"/>
                <a:ext cx="166320" cy="232560"/>
              </p14:xfrm>
            </p:contentPart>
          </mc:Choice>
          <mc:Fallback xmlns="">
            <p:pic>
              <p:nvPicPr>
                <p:cNvPr id="1255" name="Ink 1254">
                  <a:extLst>
                    <a:ext uri="{FF2B5EF4-FFF2-40B4-BE49-F238E27FC236}">
                      <a16:creationId xmlns:a16="http://schemas.microsoft.com/office/drawing/2014/main" id="{035F405E-0E1B-21DB-6807-3DEDB0E85CAB}"/>
                    </a:ext>
                  </a:extLst>
                </p:cNvPr>
                <p:cNvPicPr/>
                <p:nvPr/>
              </p:nvPicPr>
              <p:blipFill>
                <a:blip r:embed="rId277"/>
                <a:stretch>
                  <a:fillRect/>
                </a:stretch>
              </p:blipFill>
              <p:spPr>
                <a:xfrm>
                  <a:off x="9226012" y="3857079"/>
                  <a:ext cx="183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56" name="Ink 1255">
                  <a:extLst>
                    <a:ext uri="{FF2B5EF4-FFF2-40B4-BE49-F238E27FC236}">
                      <a16:creationId xmlns:a16="http://schemas.microsoft.com/office/drawing/2014/main" id="{3BE42984-DE0B-CDBC-8E0D-704620153817}"/>
                    </a:ext>
                  </a:extLst>
                </p14:cNvPr>
                <p14:cNvContentPartPr/>
                <p14:nvPr/>
              </p14:nvContentPartPr>
              <p14:xfrm>
                <a:off x="9352372" y="3989559"/>
                <a:ext cx="107640" cy="36360"/>
              </p14:xfrm>
            </p:contentPart>
          </mc:Choice>
          <mc:Fallback xmlns="">
            <p:pic>
              <p:nvPicPr>
                <p:cNvPr id="1256" name="Ink 1255">
                  <a:extLst>
                    <a:ext uri="{FF2B5EF4-FFF2-40B4-BE49-F238E27FC236}">
                      <a16:creationId xmlns:a16="http://schemas.microsoft.com/office/drawing/2014/main" id="{3BE42984-DE0B-CDBC-8E0D-704620153817}"/>
                    </a:ext>
                  </a:extLst>
                </p:cNvPr>
                <p:cNvPicPr/>
                <p:nvPr/>
              </p:nvPicPr>
              <p:blipFill>
                <a:blip r:embed="rId279"/>
                <a:stretch>
                  <a:fillRect/>
                </a:stretch>
              </p:blipFill>
              <p:spPr>
                <a:xfrm>
                  <a:off x="9343732" y="3980559"/>
                  <a:ext cx="125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58" name="Ink 1257">
                  <a:extLst>
                    <a:ext uri="{FF2B5EF4-FFF2-40B4-BE49-F238E27FC236}">
                      <a16:creationId xmlns:a16="http://schemas.microsoft.com/office/drawing/2014/main" id="{796F5D7C-087F-43B2-F8B7-78231D1FD248}"/>
                    </a:ext>
                  </a:extLst>
                </p14:cNvPr>
                <p14:cNvContentPartPr/>
                <p14:nvPr/>
              </p14:nvContentPartPr>
              <p14:xfrm>
                <a:off x="9306292" y="3062199"/>
                <a:ext cx="89640" cy="154080"/>
              </p14:xfrm>
            </p:contentPart>
          </mc:Choice>
          <mc:Fallback xmlns="">
            <p:pic>
              <p:nvPicPr>
                <p:cNvPr id="1258" name="Ink 1257">
                  <a:extLst>
                    <a:ext uri="{FF2B5EF4-FFF2-40B4-BE49-F238E27FC236}">
                      <a16:creationId xmlns:a16="http://schemas.microsoft.com/office/drawing/2014/main" id="{796F5D7C-087F-43B2-F8B7-78231D1FD248}"/>
                    </a:ext>
                  </a:extLst>
                </p:cNvPr>
                <p:cNvPicPr/>
                <p:nvPr/>
              </p:nvPicPr>
              <p:blipFill>
                <a:blip r:embed="rId281"/>
                <a:stretch>
                  <a:fillRect/>
                </a:stretch>
              </p:blipFill>
              <p:spPr>
                <a:xfrm>
                  <a:off x="9297652" y="3053559"/>
                  <a:ext cx="107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59" name="Ink 1258">
                  <a:extLst>
                    <a:ext uri="{FF2B5EF4-FFF2-40B4-BE49-F238E27FC236}">
                      <a16:creationId xmlns:a16="http://schemas.microsoft.com/office/drawing/2014/main" id="{D6CF00EA-6ED3-2E04-9C93-1806CC6D766E}"/>
                    </a:ext>
                  </a:extLst>
                </p14:cNvPr>
                <p14:cNvContentPartPr/>
                <p14:nvPr/>
              </p14:nvContentPartPr>
              <p14:xfrm>
                <a:off x="9426532" y="3106839"/>
                <a:ext cx="98640" cy="110520"/>
              </p14:xfrm>
            </p:contentPart>
          </mc:Choice>
          <mc:Fallback xmlns="">
            <p:pic>
              <p:nvPicPr>
                <p:cNvPr id="1259" name="Ink 1258">
                  <a:extLst>
                    <a:ext uri="{FF2B5EF4-FFF2-40B4-BE49-F238E27FC236}">
                      <a16:creationId xmlns:a16="http://schemas.microsoft.com/office/drawing/2014/main" id="{D6CF00EA-6ED3-2E04-9C93-1806CC6D766E}"/>
                    </a:ext>
                  </a:extLst>
                </p:cNvPr>
                <p:cNvPicPr/>
                <p:nvPr/>
              </p:nvPicPr>
              <p:blipFill>
                <a:blip r:embed="rId283"/>
                <a:stretch>
                  <a:fillRect/>
                </a:stretch>
              </p:blipFill>
              <p:spPr>
                <a:xfrm>
                  <a:off x="9417532" y="3097839"/>
                  <a:ext cx="116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60" name="Ink 1259">
                  <a:extLst>
                    <a:ext uri="{FF2B5EF4-FFF2-40B4-BE49-F238E27FC236}">
                      <a16:creationId xmlns:a16="http://schemas.microsoft.com/office/drawing/2014/main" id="{8DD5EAB8-3E9C-C688-E167-B8F983706B0A}"/>
                    </a:ext>
                  </a:extLst>
                </p14:cNvPr>
                <p14:cNvContentPartPr/>
                <p14:nvPr/>
              </p14:nvContentPartPr>
              <p14:xfrm>
                <a:off x="9215932" y="2985879"/>
                <a:ext cx="411480" cy="365400"/>
              </p14:xfrm>
            </p:contentPart>
          </mc:Choice>
          <mc:Fallback xmlns="">
            <p:pic>
              <p:nvPicPr>
                <p:cNvPr id="1260" name="Ink 1259">
                  <a:extLst>
                    <a:ext uri="{FF2B5EF4-FFF2-40B4-BE49-F238E27FC236}">
                      <a16:creationId xmlns:a16="http://schemas.microsoft.com/office/drawing/2014/main" id="{8DD5EAB8-3E9C-C688-E167-B8F983706B0A}"/>
                    </a:ext>
                  </a:extLst>
                </p:cNvPr>
                <p:cNvPicPr/>
                <p:nvPr/>
              </p:nvPicPr>
              <p:blipFill>
                <a:blip r:embed="rId285"/>
                <a:stretch>
                  <a:fillRect/>
                </a:stretch>
              </p:blipFill>
              <p:spPr>
                <a:xfrm>
                  <a:off x="9207292" y="2977239"/>
                  <a:ext cx="4291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02" name="Ink 1201">
                  <a:extLst>
                    <a:ext uri="{FF2B5EF4-FFF2-40B4-BE49-F238E27FC236}">
                      <a16:creationId xmlns:a16="http://schemas.microsoft.com/office/drawing/2014/main" id="{DE35B248-2A7C-4D32-AAAF-921A0101E210}"/>
                    </a:ext>
                  </a:extLst>
                </p14:cNvPr>
                <p14:cNvContentPartPr/>
                <p14:nvPr/>
              </p14:nvContentPartPr>
              <p14:xfrm>
                <a:off x="6346012" y="3708759"/>
                <a:ext cx="214920" cy="196200"/>
              </p14:xfrm>
            </p:contentPart>
          </mc:Choice>
          <mc:Fallback xmlns="">
            <p:pic>
              <p:nvPicPr>
                <p:cNvPr id="1202" name="Ink 1201">
                  <a:extLst>
                    <a:ext uri="{FF2B5EF4-FFF2-40B4-BE49-F238E27FC236}">
                      <a16:creationId xmlns:a16="http://schemas.microsoft.com/office/drawing/2014/main" id="{DE35B248-2A7C-4D32-AAAF-921A0101E210}"/>
                    </a:ext>
                  </a:extLst>
                </p:cNvPr>
                <p:cNvPicPr/>
                <p:nvPr/>
              </p:nvPicPr>
              <p:blipFill>
                <a:blip r:embed="rId287"/>
                <a:stretch>
                  <a:fillRect/>
                </a:stretch>
              </p:blipFill>
              <p:spPr>
                <a:xfrm>
                  <a:off x="6337012" y="3699759"/>
                  <a:ext cx="2325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03" name="Ink 1202">
                  <a:extLst>
                    <a:ext uri="{FF2B5EF4-FFF2-40B4-BE49-F238E27FC236}">
                      <a16:creationId xmlns:a16="http://schemas.microsoft.com/office/drawing/2014/main" id="{48010905-BFE0-755A-06EC-1D52B38BF44B}"/>
                    </a:ext>
                  </a:extLst>
                </p14:cNvPr>
                <p14:cNvContentPartPr/>
                <p14:nvPr/>
              </p14:nvContentPartPr>
              <p14:xfrm>
                <a:off x="6572092" y="3701919"/>
                <a:ext cx="105840" cy="205920"/>
              </p14:xfrm>
            </p:contentPart>
          </mc:Choice>
          <mc:Fallback xmlns="">
            <p:pic>
              <p:nvPicPr>
                <p:cNvPr id="1203" name="Ink 1202">
                  <a:extLst>
                    <a:ext uri="{FF2B5EF4-FFF2-40B4-BE49-F238E27FC236}">
                      <a16:creationId xmlns:a16="http://schemas.microsoft.com/office/drawing/2014/main" id="{48010905-BFE0-755A-06EC-1D52B38BF44B}"/>
                    </a:ext>
                  </a:extLst>
                </p:cNvPr>
                <p:cNvPicPr/>
                <p:nvPr/>
              </p:nvPicPr>
              <p:blipFill>
                <a:blip r:embed="rId289"/>
                <a:stretch>
                  <a:fillRect/>
                </a:stretch>
              </p:blipFill>
              <p:spPr>
                <a:xfrm>
                  <a:off x="6563092" y="3693279"/>
                  <a:ext cx="123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04" name="Ink 1203">
                  <a:extLst>
                    <a:ext uri="{FF2B5EF4-FFF2-40B4-BE49-F238E27FC236}">
                      <a16:creationId xmlns:a16="http://schemas.microsoft.com/office/drawing/2014/main" id="{B7D40416-217D-7B2D-3332-8B9B6B9D878B}"/>
                    </a:ext>
                  </a:extLst>
                </p14:cNvPr>
                <p14:cNvContentPartPr/>
                <p14:nvPr/>
              </p14:nvContentPartPr>
              <p14:xfrm>
                <a:off x="6707812" y="3774639"/>
                <a:ext cx="82800" cy="141840"/>
              </p14:xfrm>
            </p:contentPart>
          </mc:Choice>
          <mc:Fallback xmlns="">
            <p:pic>
              <p:nvPicPr>
                <p:cNvPr id="1204" name="Ink 1203">
                  <a:extLst>
                    <a:ext uri="{FF2B5EF4-FFF2-40B4-BE49-F238E27FC236}">
                      <a16:creationId xmlns:a16="http://schemas.microsoft.com/office/drawing/2014/main" id="{B7D40416-217D-7B2D-3332-8B9B6B9D878B}"/>
                    </a:ext>
                  </a:extLst>
                </p:cNvPr>
                <p:cNvPicPr/>
                <p:nvPr/>
              </p:nvPicPr>
              <p:blipFill>
                <a:blip r:embed="rId291"/>
                <a:stretch>
                  <a:fillRect/>
                </a:stretch>
              </p:blipFill>
              <p:spPr>
                <a:xfrm>
                  <a:off x="6699172" y="3765639"/>
                  <a:ext cx="100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05" name="Ink 1204">
                  <a:extLst>
                    <a:ext uri="{FF2B5EF4-FFF2-40B4-BE49-F238E27FC236}">
                      <a16:creationId xmlns:a16="http://schemas.microsoft.com/office/drawing/2014/main" id="{FF2D0E2B-D287-BB2F-CDDB-7CE09E746081}"/>
                    </a:ext>
                  </a:extLst>
                </p14:cNvPr>
                <p14:cNvContentPartPr/>
                <p14:nvPr/>
              </p14:nvContentPartPr>
              <p14:xfrm>
                <a:off x="6280492" y="3556839"/>
                <a:ext cx="802440" cy="545040"/>
              </p14:xfrm>
            </p:contentPart>
          </mc:Choice>
          <mc:Fallback xmlns="">
            <p:pic>
              <p:nvPicPr>
                <p:cNvPr id="1205" name="Ink 1204">
                  <a:extLst>
                    <a:ext uri="{FF2B5EF4-FFF2-40B4-BE49-F238E27FC236}">
                      <a16:creationId xmlns:a16="http://schemas.microsoft.com/office/drawing/2014/main" id="{FF2D0E2B-D287-BB2F-CDDB-7CE09E746081}"/>
                    </a:ext>
                  </a:extLst>
                </p:cNvPr>
                <p:cNvPicPr/>
                <p:nvPr/>
              </p:nvPicPr>
              <p:blipFill>
                <a:blip r:embed="rId293"/>
                <a:stretch>
                  <a:fillRect/>
                </a:stretch>
              </p:blipFill>
              <p:spPr>
                <a:xfrm>
                  <a:off x="6271852" y="3548199"/>
                  <a:ext cx="82008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06" name="Ink 1205">
                  <a:extLst>
                    <a:ext uri="{FF2B5EF4-FFF2-40B4-BE49-F238E27FC236}">
                      <a16:creationId xmlns:a16="http://schemas.microsoft.com/office/drawing/2014/main" id="{B93346CD-517D-6724-3AB8-ABE6540EE71A}"/>
                    </a:ext>
                  </a:extLst>
                </p14:cNvPr>
                <p14:cNvContentPartPr/>
                <p14:nvPr/>
              </p14:nvContentPartPr>
              <p14:xfrm>
                <a:off x="6438532" y="3620919"/>
                <a:ext cx="611280" cy="640800"/>
              </p14:xfrm>
            </p:contentPart>
          </mc:Choice>
          <mc:Fallback xmlns="">
            <p:pic>
              <p:nvPicPr>
                <p:cNvPr id="1206" name="Ink 1205">
                  <a:extLst>
                    <a:ext uri="{FF2B5EF4-FFF2-40B4-BE49-F238E27FC236}">
                      <a16:creationId xmlns:a16="http://schemas.microsoft.com/office/drawing/2014/main" id="{B93346CD-517D-6724-3AB8-ABE6540EE71A}"/>
                    </a:ext>
                  </a:extLst>
                </p:cNvPr>
                <p:cNvPicPr/>
                <p:nvPr/>
              </p:nvPicPr>
              <p:blipFill>
                <a:blip r:embed="rId295"/>
                <a:stretch>
                  <a:fillRect/>
                </a:stretch>
              </p:blipFill>
              <p:spPr>
                <a:xfrm>
                  <a:off x="6429892" y="3611919"/>
                  <a:ext cx="6289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07" name="Ink 1206">
                  <a:extLst>
                    <a:ext uri="{FF2B5EF4-FFF2-40B4-BE49-F238E27FC236}">
                      <a16:creationId xmlns:a16="http://schemas.microsoft.com/office/drawing/2014/main" id="{9A08A015-1E6A-BC2B-1DF1-A378FE30AC41}"/>
                    </a:ext>
                  </a:extLst>
                </p14:cNvPr>
                <p14:cNvContentPartPr/>
                <p14:nvPr/>
              </p14:nvContentPartPr>
              <p14:xfrm>
                <a:off x="6410452" y="3557199"/>
                <a:ext cx="628560" cy="685080"/>
              </p14:xfrm>
            </p:contentPart>
          </mc:Choice>
          <mc:Fallback xmlns="">
            <p:pic>
              <p:nvPicPr>
                <p:cNvPr id="1207" name="Ink 1206">
                  <a:extLst>
                    <a:ext uri="{FF2B5EF4-FFF2-40B4-BE49-F238E27FC236}">
                      <a16:creationId xmlns:a16="http://schemas.microsoft.com/office/drawing/2014/main" id="{9A08A015-1E6A-BC2B-1DF1-A378FE30AC41}"/>
                    </a:ext>
                  </a:extLst>
                </p:cNvPr>
                <p:cNvPicPr/>
                <p:nvPr/>
              </p:nvPicPr>
              <p:blipFill>
                <a:blip r:embed="rId297"/>
                <a:stretch>
                  <a:fillRect/>
                </a:stretch>
              </p:blipFill>
              <p:spPr>
                <a:xfrm>
                  <a:off x="6401452" y="3548199"/>
                  <a:ext cx="64620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62" name="Ink 1261">
                  <a:extLst>
                    <a:ext uri="{FF2B5EF4-FFF2-40B4-BE49-F238E27FC236}">
                      <a16:creationId xmlns:a16="http://schemas.microsoft.com/office/drawing/2014/main" id="{6B2AF41F-AB7A-46EA-D52D-6DD9104D3F5F}"/>
                    </a:ext>
                  </a:extLst>
                </p14:cNvPr>
                <p14:cNvContentPartPr/>
                <p14:nvPr/>
              </p14:nvContentPartPr>
              <p14:xfrm>
                <a:off x="6573172" y="4347399"/>
                <a:ext cx="1285200" cy="749520"/>
              </p14:xfrm>
            </p:contentPart>
          </mc:Choice>
          <mc:Fallback xmlns="">
            <p:pic>
              <p:nvPicPr>
                <p:cNvPr id="1262" name="Ink 1261">
                  <a:extLst>
                    <a:ext uri="{FF2B5EF4-FFF2-40B4-BE49-F238E27FC236}">
                      <a16:creationId xmlns:a16="http://schemas.microsoft.com/office/drawing/2014/main" id="{6B2AF41F-AB7A-46EA-D52D-6DD9104D3F5F}"/>
                    </a:ext>
                  </a:extLst>
                </p:cNvPr>
                <p:cNvPicPr/>
                <p:nvPr/>
              </p:nvPicPr>
              <p:blipFill>
                <a:blip r:embed="rId299"/>
                <a:stretch>
                  <a:fillRect/>
                </a:stretch>
              </p:blipFill>
              <p:spPr>
                <a:xfrm>
                  <a:off x="6564532" y="4338759"/>
                  <a:ext cx="130284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63" name="Ink 1262">
                  <a:extLst>
                    <a:ext uri="{FF2B5EF4-FFF2-40B4-BE49-F238E27FC236}">
                      <a16:creationId xmlns:a16="http://schemas.microsoft.com/office/drawing/2014/main" id="{893848A4-598A-D836-FBED-839B3285F4BE}"/>
                    </a:ext>
                  </a:extLst>
                </p14:cNvPr>
                <p14:cNvContentPartPr/>
                <p14:nvPr/>
              </p14:nvContentPartPr>
              <p14:xfrm>
                <a:off x="6811492" y="4780479"/>
                <a:ext cx="30600" cy="146880"/>
              </p14:xfrm>
            </p:contentPart>
          </mc:Choice>
          <mc:Fallback xmlns="">
            <p:pic>
              <p:nvPicPr>
                <p:cNvPr id="1263" name="Ink 1262">
                  <a:extLst>
                    <a:ext uri="{FF2B5EF4-FFF2-40B4-BE49-F238E27FC236}">
                      <a16:creationId xmlns:a16="http://schemas.microsoft.com/office/drawing/2014/main" id="{893848A4-598A-D836-FBED-839B3285F4BE}"/>
                    </a:ext>
                  </a:extLst>
                </p:cNvPr>
                <p:cNvPicPr/>
                <p:nvPr/>
              </p:nvPicPr>
              <p:blipFill>
                <a:blip r:embed="rId301"/>
                <a:stretch>
                  <a:fillRect/>
                </a:stretch>
              </p:blipFill>
              <p:spPr>
                <a:xfrm>
                  <a:off x="6802852" y="4771479"/>
                  <a:ext cx="48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64" name="Ink 1263">
                  <a:extLst>
                    <a:ext uri="{FF2B5EF4-FFF2-40B4-BE49-F238E27FC236}">
                      <a16:creationId xmlns:a16="http://schemas.microsoft.com/office/drawing/2014/main" id="{B70D52AC-71CD-B6C8-5D88-E07BDBCF4B35}"/>
                    </a:ext>
                  </a:extLst>
                </p14:cNvPr>
                <p14:cNvContentPartPr/>
                <p14:nvPr/>
              </p14:nvContentPartPr>
              <p14:xfrm>
                <a:off x="6928852" y="4791279"/>
                <a:ext cx="81360" cy="104760"/>
              </p14:xfrm>
            </p:contentPart>
          </mc:Choice>
          <mc:Fallback xmlns="">
            <p:pic>
              <p:nvPicPr>
                <p:cNvPr id="1264" name="Ink 1263">
                  <a:extLst>
                    <a:ext uri="{FF2B5EF4-FFF2-40B4-BE49-F238E27FC236}">
                      <a16:creationId xmlns:a16="http://schemas.microsoft.com/office/drawing/2014/main" id="{B70D52AC-71CD-B6C8-5D88-E07BDBCF4B35}"/>
                    </a:ext>
                  </a:extLst>
                </p:cNvPr>
                <p:cNvPicPr/>
                <p:nvPr/>
              </p:nvPicPr>
              <p:blipFill>
                <a:blip r:embed="rId303"/>
                <a:stretch>
                  <a:fillRect/>
                </a:stretch>
              </p:blipFill>
              <p:spPr>
                <a:xfrm>
                  <a:off x="6919852" y="4782279"/>
                  <a:ext cx="99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65" name="Ink 1264">
                  <a:extLst>
                    <a:ext uri="{FF2B5EF4-FFF2-40B4-BE49-F238E27FC236}">
                      <a16:creationId xmlns:a16="http://schemas.microsoft.com/office/drawing/2014/main" id="{E24A9968-676C-A908-856D-D5F625558C60}"/>
                    </a:ext>
                  </a:extLst>
                </p14:cNvPr>
                <p14:cNvContentPartPr/>
                <p14:nvPr/>
              </p14:nvContentPartPr>
              <p14:xfrm>
                <a:off x="7078612" y="4792359"/>
                <a:ext cx="100440" cy="92880"/>
              </p14:xfrm>
            </p:contentPart>
          </mc:Choice>
          <mc:Fallback xmlns="">
            <p:pic>
              <p:nvPicPr>
                <p:cNvPr id="1265" name="Ink 1264">
                  <a:extLst>
                    <a:ext uri="{FF2B5EF4-FFF2-40B4-BE49-F238E27FC236}">
                      <a16:creationId xmlns:a16="http://schemas.microsoft.com/office/drawing/2014/main" id="{E24A9968-676C-A908-856D-D5F625558C60}"/>
                    </a:ext>
                  </a:extLst>
                </p:cNvPr>
                <p:cNvPicPr/>
                <p:nvPr/>
              </p:nvPicPr>
              <p:blipFill>
                <a:blip r:embed="rId305"/>
                <a:stretch>
                  <a:fillRect/>
                </a:stretch>
              </p:blipFill>
              <p:spPr>
                <a:xfrm>
                  <a:off x="7069612" y="4783359"/>
                  <a:ext cx="1180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66" name="Ink 1265">
                  <a:extLst>
                    <a:ext uri="{FF2B5EF4-FFF2-40B4-BE49-F238E27FC236}">
                      <a16:creationId xmlns:a16="http://schemas.microsoft.com/office/drawing/2014/main" id="{B088B743-85F8-2AF1-A7E5-9E019D854CA3}"/>
                    </a:ext>
                  </a:extLst>
                </p14:cNvPr>
                <p14:cNvContentPartPr/>
                <p14:nvPr/>
              </p14:nvContentPartPr>
              <p14:xfrm>
                <a:off x="7253212" y="4780119"/>
                <a:ext cx="81000" cy="95400"/>
              </p14:xfrm>
            </p:contentPart>
          </mc:Choice>
          <mc:Fallback xmlns="">
            <p:pic>
              <p:nvPicPr>
                <p:cNvPr id="1266" name="Ink 1265">
                  <a:extLst>
                    <a:ext uri="{FF2B5EF4-FFF2-40B4-BE49-F238E27FC236}">
                      <a16:creationId xmlns:a16="http://schemas.microsoft.com/office/drawing/2014/main" id="{B088B743-85F8-2AF1-A7E5-9E019D854CA3}"/>
                    </a:ext>
                  </a:extLst>
                </p:cNvPr>
                <p:cNvPicPr/>
                <p:nvPr/>
              </p:nvPicPr>
              <p:blipFill>
                <a:blip r:embed="rId307"/>
                <a:stretch>
                  <a:fillRect/>
                </a:stretch>
              </p:blipFill>
              <p:spPr>
                <a:xfrm>
                  <a:off x="7244572" y="4771119"/>
                  <a:ext cx="98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67" name="Ink 1266">
                  <a:extLst>
                    <a:ext uri="{FF2B5EF4-FFF2-40B4-BE49-F238E27FC236}">
                      <a16:creationId xmlns:a16="http://schemas.microsoft.com/office/drawing/2014/main" id="{4695C5CA-803F-D5F1-4214-7E561C8DFD3F}"/>
                    </a:ext>
                  </a:extLst>
                </p14:cNvPr>
                <p14:cNvContentPartPr/>
                <p14:nvPr/>
              </p14:nvContentPartPr>
              <p14:xfrm>
                <a:off x="7483972" y="4723959"/>
                <a:ext cx="15480" cy="171720"/>
              </p14:xfrm>
            </p:contentPart>
          </mc:Choice>
          <mc:Fallback xmlns="">
            <p:pic>
              <p:nvPicPr>
                <p:cNvPr id="1267" name="Ink 1266">
                  <a:extLst>
                    <a:ext uri="{FF2B5EF4-FFF2-40B4-BE49-F238E27FC236}">
                      <a16:creationId xmlns:a16="http://schemas.microsoft.com/office/drawing/2014/main" id="{4695C5CA-803F-D5F1-4214-7E561C8DFD3F}"/>
                    </a:ext>
                  </a:extLst>
                </p:cNvPr>
                <p:cNvPicPr/>
                <p:nvPr/>
              </p:nvPicPr>
              <p:blipFill>
                <a:blip r:embed="rId309"/>
                <a:stretch>
                  <a:fillRect/>
                </a:stretch>
              </p:blipFill>
              <p:spPr>
                <a:xfrm>
                  <a:off x="7474972" y="4714959"/>
                  <a:ext cx="33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69" name="Ink 1268">
                  <a:extLst>
                    <a:ext uri="{FF2B5EF4-FFF2-40B4-BE49-F238E27FC236}">
                      <a16:creationId xmlns:a16="http://schemas.microsoft.com/office/drawing/2014/main" id="{DDE1B1C3-EA2B-1D34-2D83-9E74B7B068DD}"/>
                    </a:ext>
                  </a:extLst>
                </p14:cNvPr>
                <p14:cNvContentPartPr/>
                <p14:nvPr/>
              </p14:nvContentPartPr>
              <p14:xfrm>
                <a:off x="7051252" y="4957599"/>
                <a:ext cx="80280" cy="25920"/>
              </p14:xfrm>
            </p:contentPart>
          </mc:Choice>
          <mc:Fallback xmlns="">
            <p:pic>
              <p:nvPicPr>
                <p:cNvPr id="1269" name="Ink 1268">
                  <a:extLst>
                    <a:ext uri="{FF2B5EF4-FFF2-40B4-BE49-F238E27FC236}">
                      <a16:creationId xmlns:a16="http://schemas.microsoft.com/office/drawing/2014/main" id="{DDE1B1C3-EA2B-1D34-2D83-9E74B7B068DD}"/>
                    </a:ext>
                  </a:extLst>
                </p:cNvPr>
                <p:cNvPicPr/>
                <p:nvPr/>
              </p:nvPicPr>
              <p:blipFill>
                <a:blip r:embed="rId311"/>
                <a:stretch>
                  <a:fillRect/>
                </a:stretch>
              </p:blipFill>
              <p:spPr>
                <a:xfrm>
                  <a:off x="7042612" y="4948599"/>
                  <a:ext cx="97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70" name="Ink 1269">
                  <a:extLst>
                    <a:ext uri="{FF2B5EF4-FFF2-40B4-BE49-F238E27FC236}">
                      <a16:creationId xmlns:a16="http://schemas.microsoft.com/office/drawing/2014/main" id="{DB9C7ACE-000A-A9A3-4DE1-8783B46C82EE}"/>
                    </a:ext>
                  </a:extLst>
                </p14:cNvPr>
                <p14:cNvContentPartPr/>
                <p14:nvPr/>
              </p14:nvContentPartPr>
              <p14:xfrm>
                <a:off x="6995812" y="5025999"/>
                <a:ext cx="119160" cy="6840"/>
              </p14:xfrm>
            </p:contentPart>
          </mc:Choice>
          <mc:Fallback xmlns="">
            <p:pic>
              <p:nvPicPr>
                <p:cNvPr id="1270" name="Ink 1269">
                  <a:extLst>
                    <a:ext uri="{FF2B5EF4-FFF2-40B4-BE49-F238E27FC236}">
                      <a16:creationId xmlns:a16="http://schemas.microsoft.com/office/drawing/2014/main" id="{DB9C7ACE-000A-A9A3-4DE1-8783B46C82EE}"/>
                    </a:ext>
                  </a:extLst>
                </p:cNvPr>
                <p:cNvPicPr/>
                <p:nvPr/>
              </p:nvPicPr>
              <p:blipFill>
                <a:blip r:embed="rId313"/>
                <a:stretch>
                  <a:fillRect/>
                </a:stretch>
              </p:blipFill>
              <p:spPr>
                <a:xfrm>
                  <a:off x="6987172" y="5016999"/>
                  <a:ext cx="136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71" name="Ink 1270">
                  <a:extLst>
                    <a:ext uri="{FF2B5EF4-FFF2-40B4-BE49-F238E27FC236}">
                      <a16:creationId xmlns:a16="http://schemas.microsoft.com/office/drawing/2014/main" id="{E21AB40A-DB55-0847-76B9-AC5CF8F7E0A8}"/>
                    </a:ext>
                  </a:extLst>
                </p14:cNvPr>
                <p14:cNvContentPartPr/>
                <p14:nvPr/>
              </p14:nvContentPartPr>
              <p14:xfrm>
                <a:off x="7031452" y="5062719"/>
                <a:ext cx="154800" cy="16560"/>
              </p14:xfrm>
            </p:contentPart>
          </mc:Choice>
          <mc:Fallback xmlns="">
            <p:pic>
              <p:nvPicPr>
                <p:cNvPr id="1271" name="Ink 1270">
                  <a:extLst>
                    <a:ext uri="{FF2B5EF4-FFF2-40B4-BE49-F238E27FC236}">
                      <a16:creationId xmlns:a16="http://schemas.microsoft.com/office/drawing/2014/main" id="{E21AB40A-DB55-0847-76B9-AC5CF8F7E0A8}"/>
                    </a:ext>
                  </a:extLst>
                </p:cNvPr>
                <p:cNvPicPr/>
                <p:nvPr/>
              </p:nvPicPr>
              <p:blipFill>
                <a:blip r:embed="rId315"/>
                <a:stretch>
                  <a:fillRect/>
                </a:stretch>
              </p:blipFill>
              <p:spPr>
                <a:xfrm>
                  <a:off x="7022452" y="5054079"/>
                  <a:ext cx="172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272" name="Ink 1271">
                  <a:extLst>
                    <a:ext uri="{FF2B5EF4-FFF2-40B4-BE49-F238E27FC236}">
                      <a16:creationId xmlns:a16="http://schemas.microsoft.com/office/drawing/2014/main" id="{A45AF61C-13AE-5C93-0209-2F500F61A155}"/>
                    </a:ext>
                  </a:extLst>
                </p14:cNvPr>
                <p14:cNvContentPartPr/>
                <p14:nvPr/>
              </p14:nvContentPartPr>
              <p14:xfrm>
                <a:off x="7104172" y="5155599"/>
                <a:ext cx="180360" cy="251640"/>
              </p14:xfrm>
            </p:contentPart>
          </mc:Choice>
          <mc:Fallback xmlns="">
            <p:pic>
              <p:nvPicPr>
                <p:cNvPr id="1272" name="Ink 1271">
                  <a:extLst>
                    <a:ext uri="{FF2B5EF4-FFF2-40B4-BE49-F238E27FC236}">
                      <a16:creationId xmlns:a16="http://schemas.microsoft.com/office/drawing/2014/main" id="{A45AF61C-13AE-5C93-0209-2F500F61A155}"/>
                    </a:ext>
                  </a:extLst>
                </p:cNvPr>
                <p:cNvPicPr/>
                <p:nvPr/>
              </p:nvPicPr>
              <p:blipFill>
                <a:blip r:embed="rId317"/>
                <a:stretch>
                  <a:fillRect/>
                </a:stretch>
              </p:blipFill>
              <p:spPr>
                <a:xfrm>
                  <a:off x="7095172" y="5146599"/>
                  <a:ext cx="198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273" name="Ink 1272">
                  <a:extLst>
                    <a:ext uri="{FF2B5EF4-FFF2-40B4-BE49-F238E27FC236}">
                      <a16:creationId xmlns:a16="http://schemas.microsoft.com/office/drawing/2014/main" id="{A5E22AD3-7930-C2BE-71A7-E4CD18BDE152}"/>
                    </a:ext>
                  </a:extLst>
                </p14:cNvPr>
                <p14:cNvContentPartPr/>
                <p14:nvPr/>
              </p14:nvContentPartPr>
              <p14:xfrm>
                <a:off x="7321252" y="5291319"/>
                <a:ext cx="71640" cy="97920"/>
              </p14:xfrm>
            </p:contentPart>
          </mc:Choice>
          <mc:Fallback xmlns="">
            <p:pic>
              <p:nvPicPr>
                <p:cNvPr id="1273" name="Ink 1272">
                  <a:extLst>
                    <a:ext uri="{FF2B5EF4-FFF2-40B4-BE49-F238E27FC236}">
                      <a16:creationId xmlns:a16="http://schemas.microsoft.com/office/drawing/2014/main" id="{A5E22AD3-7930-C2BE-71A7-E4CD18BDE152}"/>
                    </a:ext>
                  </a:extLst>
                </p:cNvPr>
                <p:cNvPicPr/>
                <p:nvPr/>
              </p:nvPicPr>
              <p:blipFill>
                <a:blip r:embed="rId319"/>
                <a:stretch>
                  <a:fillRect/>
                </a:stretch>
              </p:blipFill>
              <p:spPr>
                <a:xfrm>
                  <a:off x="7312252" y="5282319"/>
                  <a:ext cx="89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274" name="Ink 1273">
                  <a:extLst>
                    <a:ext uri="{FF2B5EF4-FFF2-40B4-BE49-F238E27FC236}">
                      <a16:creationId xmlns:a16="http://schemas.microsoft.com/office/drawing/2014/main" id="{501D7477-1251-F3B5-4525-D4B2C702337B}"/>
                    </a:ext>
                  </a:extLst>
                </p14:cNvPr>
                <p14:cNvContentPartPr/>
                <p14:nvPr/>
              </p14:nvContentPartPr>
              <p14:xfrm>
                <a:off x="7408012" y="5266839"/>
                <a:ext cx="80640" cy="129240"/>
              </p14:xfrm>
            </p:contentPart>
          </mc:Choice>
          <mc:Fallback xmlns="">
            <p:pic>
              <p:nvPicPr>
                <p:cNvPr id="1274" name="Ink 1273">
                  <a:extLst>
                    <a:ext uri="{FF2B5EF4-FFF2-40B4-BE49-F238E27FC236}">
                      <a16:creationId xmlns:a16="http://schemas.microsoft.com/office/drawing/2014/main" id="{501D7477-1251-F3B5-4525-D4B2C702337B}"/>
                    </a:ext>
                  </a:extLst>
                </p:cNvPr>
                <p:cNvPicPr/>
                <p:nvPr/>
              </p:nvPicPr>
              <p:blipFill>
                <a:blip r:embed="rId321"/>
                <a:stretch>
                  <a:fillRect/>
                </a:stretch>
              </p:blipFill>
              <p:spPr>
                <a:xfrm>
                  <a:off x="7399372" y="5257839"/>
                  <a:ext cx="98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275" name="Ink 1274">
                  <a:extLst>
                    <a:ext uri="{FF2B5EF4-FFF2-40B4-BE49-F238E27FC236}">
                      <a16:creationId xmlns:a16="http://schemas.microsoft.com/office/drawing/2014/main" id="{1DDEBC8B-48E8-D1EF-98B5-7F4CA85F46EC}"/>
                    </a:ext>
                  </a:extLst>
                </p14:cNvPr>
                <p14:cNvContentPartPr/>
                <p14:nvPr/>
              </p14:nvContentPartPr>
              <p14:xfrm>
                <a:off x="7525012" y="5238039"/>
                <a:ext cx="141120" cy="173880"/>
              </p14:xfrm>
            </p:contentPart>
          </mc:Choice>
          <mc:Fallback xmlns="">
            <p:pic>
              <p:nvPicPr>
                <p:cNvPr id="1275" name="Ink 1274">
                  <a:extLst>
                    <a:ext uri="{FF2B5EF4-FFF2-40B4-BE49-F238E27FC236}">
                      <a16:creationId xmlns:a16="http://schemas.microsoft.com/office/drawing/2014/main" id="{1DDEBC8B-48E8-D1EF-98B5-7F4CA85F46EC}"/>
                    </a:ext>
                  </a:extLst>
                </p:cNvPr>
                <p:cNvPicPr/>
                <p:nvPr/>
              </p:nvPicPr>
              <p:blipFill>
                <a:blip r:embed="rId323"/>
                <a:stretch>
                  <a:fillRect/>
                </a:stretch>
              </p:blipFill>
              <p:spPr>
                <a:xfrm>
                  <a:off x="7516012" y="5229039"/>
                  <a:ext cx="1587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276" name="Ink 1275">
                  <a:extLst>
                    <a:ext uri="{FF2B5EF4-FFF2-40B4-BE49-F238E27FC236}">
                      <a16:creationId xmlns:a16="http://schemas.microsoft.com/office/drawing/2014/main" id="{2A0472E4-14A3-4C2B-A1FD-6689869AEBD8}"/>
                    </a:ext>
                  </a:extLst>
                </p14:cNvPr>
                <p14:cNvContentPartPr/>
                <p14:nvPr/>
              </p14:nvContentPartPr>
              <p14:xfrm>
                <a:off x="7670812" y="5294919"/>
                <a:ext cx="118440" cy="97200"/>
              </p14:xfrm>
            </p:contentPart>
          </mc:Choice>
          <mc:Fallback xmlns="">
            <p:pic>
              <p:nvPicPr>
                <p:cNvPr id="1276" name="Ink 1275">
                  <a:extLst>
                    <a:ext uri="{FF2B5EF4-FFF2-40B4-BE49-F238E27FC236}">
                      <a16:creationId xmlns:a16="http://schemas.microsoft.com/office/drawing/2014/main" id="{2A0472E4-14A3-4C2B-A1FD-6689869AEBD8}"/>
                    </a:ext>
                  </a:extLst>
                </p:cNvPr>
                <p:cNvPicPr/>
                <p:nvPr/>
              </p:nvPicPr>
              <p:blipFill>
                <a:blip r:embed="rId325"/>
                <a:stretch>
                  <a:fillRect/>
                </a:stretch>
              </p:blipFill>
              <p:spPr>
                <a:xfrm>
                  <a:off x="7662172" y="5286279"/>
                  <a:ext cx="1360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277" name="Ink 1276">
                  <a:extLst>
                    <a:ext uri="{FF2B5EF4-FFF2-40B4-BE49-F238E27FC236}">
                      <a16:creationId xmlns:a16="http://schemas.microsoft.com/office/drawing/2014/main" id="{FAFEF671-A033-E147-D9B4-8A560F997831}"/>
                    </a:ext>
                  </a:extLst>
                </p14:cNvPr>
                <p14:cNvContentPartPr/>
                <p14:nvPr/>
              </p14:nvContentPartPr>
              <p14:xfrm>
                <a:off x="7798972" y="5311119"/>
                <a:ext cx="65160" cy="110880"/>
              </p14:xfrm>
            </p:contentPart>
          </mc:Choice>
          <mc:Fallback xmlns="">
            <p:pic>
              <p:nvPicPr>
                <p:cNvPr id="1277" name="Ink 1276">
                  <a:extLst>
                    <a:ext uri="{FF2B5EF4-FFF2-40B4-BE49-F238E27FC236}">
                      <a16:creationId xmlns:a16="http://schemas.microsoft.com/office/drawing/2014/main" id="{FAFEF671-A033-E147-D9B4-8A560F997831}"/>
                    </a:ext>
                  </a:extLst>
                </p:cNvPr>
                <p:cNvPicPr/>
                <p:nvPr/>
              </p:nvPicPr>
              <p:blipFill>
                <a:blip r:embed="rId327"/>
                <a:stretch>
                  <a:fillRect/>
                </a:stretch>
              </p:blipFill>
              <p:spPr>
                <a:xfrm>
                  <a:off x="7790332" y="5302119"/>
                  <a:ext cx="82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278" name="Ink 1277">
                  <a:extLst>
                    <a:ext uri="{FF2B5EF4-FFF2-40B4-BE49-F238E27FC236}">
                      <a16:creationId xmlns:a16="http://schemas.microsoft.com/office/drawing/2014/main" id="{418D1958-CB74-72E6-6897-EE82869AF2C8}"/>
                    </a:ext>
                  </a:extLst>
                </p14:cNvPr>
                <p14:cNvContentPartPr/>
                <p14:nvPr/>
              </p14:nvContentPartPr>
              <p14:xfrm>
                <a:off x="7912012" y="5333079"/>
                <a:ext cx="104760" cy="104400"/>
              </p14:xfrm>
            </p:contentPart>
          </mc:Choice>
          <mc:Fallback xmlns="">
            <p:pic>
              <p:nvPicPr>
                <p:cNvPr id="1278" name="Ink 1277">
                  <a:extLst>
                    <a:ext uri="{FF2B5EF4-FFF2-40B4-BE49-F238E27FC236}">
                      <a16:creationId xmlns:a16="http://schemas.microsoft.com/office/drawing/2014/main" id="{418D1958-CB74-72E6-6897-EE82869AF2C8}"/>
                    </a:ext>
                  </a:extLst>
                </p:cNvPr>
                <p:cNvPicPr/>
                <p:nvPr/>
              </p:nvPicPr>
              <p:blipFill>
                <a:blip r:embed="rId329"/>
                <a:stretch>
                  <a:fillRect/>
                </a:stretch>
              </p:blipFill>
              <p:spPr>
                <a:xfrm>
                  <a:off x="7903372" y="5324439"/>
                  <a:ext cx="122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279" name="Ink 1278">
                  <a:extLst>
                    <a:ext uri="{FF2B5EF4-FFF2-40B4-BE49-F238E27FC236}">
                      <a16:creationId xmlns:a16="http://schemas.microsoft.com/office/drawing/2014/main" id="{F247DA29-A5C3-6264-BB01-CA4633491EE0}"/>
                    </a:ext>
                  </a:extLst>
                </p14:cNvPr>
                <p14:cNvContentPartPr/>
                <p14:nvPr/>
              </p14:nvContentPartPr>
              <p14:xfrm>
                <a:off x="7654612" y="4982439"/>
                <a:ext cx="119160" cy="277200"/>
              </p14:xfrm>
            </p:contentPart>
          </mc:Choice>
          <mc:Fallback xmlns="">
            <p:pic>
              <p:nvPicPr>
                <p:cNvPr id="1279" name="Ink 1278">
                  <a:extLst>
                    <a:ext uri="{FF2B5EF4-FFF2-40B4-BE49-F238E27FC236}">
                      <a16:creationId xmlns:a16="http://schemas.microsoft.com/office/drawing/2014/main" id="{F247DA29-A5C3-6264-BB01-CA4633491EE0}"/>
                    </a:ext>
                  </a:extLst>
                </p:cNvPr>
                <p:cNvPicPr/>
                <p:nvPr/>
              </p:nvPicPr>
              <p:blipFill>
                <a:blip r:embed="rId331"/>
                <a:stretch>
                  <a:fillRect/>
                </a:stretch>
              </p:blipFill>
              <p:spPr>
                <a:xfrm>
                  <a:off x="7645972" y="4973439"/>
                  <a:ext cx="136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280" name="Ink 1279">
                  <a:extLst>
                    <a:ext uri="{FF2B5EF4-FFF2-40B4-BE49-F238E27FC236}">
                      <a16:creationId xmlns:a16="http://schemas.microsoft.com/office/drawing/2014/main" id="{E384C988-229B-9E6D-C1FF-B91FE4585D05}"/>
                    </a:ext>
                  </a:extLst>
                </p14:cNvPr>
                <p14:cNvContentPartPr/>
                <p14:nvPr/>
              </p14:nvContentPartPr>
              <p14:xfrm>
                <a:off x="7615732" y="4982079"/>
                <a:ext cx="147600" cy="104040"/>
              </p14:xfrm>
            </p:contentPart>
          </mc:Choice>
          <mc:Fallback xmlns="">
            <p:pic>
              <p:nvPicPr>
                <p:cNvPr id="1280" name="Ink 1279">
                  <a:extLst>
                    <a:ext uri="{FF2B5EF4-FFF2-40B4-BE49-F238E27FC236}">
                      <a16:creationId xmlns:a16="http://schemas.microsoft.com/office/drawing/2014/main" id="{E384C988-229B-9E6D-C1FF-B91FE4585D05}"/>
                    </a:ext>
                  </a:extLst>
                </p:cNvPr>
                <p:cNvPicPr/>
                <p:nvPr/>
              </p:nvPicPr>
              <p:blipFill>
                <a:blip r:embed="rId333"/>
                <a:stretch>
                  <a:fillRect/>
                </a:stretch>
              </p:blipFill>
              <p:spPr>
                <a:xfrm>
                  <a:off x="7606732" y="4973079"/>
                  <a:ext cx="165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282" name="Ink 1281">
                  <a:extLst>
                    <a:ext uri="{FF2B5EF4-FFF2-40B4-BE49-F238E27FC236}">
                      <a16:creationId xmlns:a16="http://schemas.microsoft.com/office/drawing/2014/main" id="{24A1198D-5E55-0DF8-FA3E-A7C6BD1EA1E2}"/>
                    </a:ext>
                  </a:extLst>
                </p14:cNvPr>
                <p14:cNvContentPartPr/>
                <p14:nvPr/>
              </p14:nvContentPartPr>
              <p14:xfrm>
                <a:off x="8183452" y="4452519"/>
                <a:ext cx="1611000" cy="781560"/>
              </p14:xfrm>
            </p:contentPart>
          </mc:Choice>
          <mc:Fallback xmlns="">
            <p:pic>
              <p:nvPicPr>
                <p:cNvPr id="1282" name="Ink 1281">
                  <a:extLst>
                    <a:ext uri="{FF2B5EF4-FFF2-40B4-BE49-F238E27FC236}">
                      <a16:creationId xmlns:a16="http://schemas.microsoft.com/office/drawing/2014/main" id="{24A1198D-5E55-0DF8-FA3E-A7C6BD1EA1E2}"/>
                    </a:ext>
                  </a:extLst>
                </p:cNvPr>
                <p:cNvPicPr/>
                <p:nvPr/>
              </p:nvPicPr>
              <p:blipFill>
                <a:blip r:embed="rId335"/>
                <a:stretch>
                  <a:fillRect/>
                </a:stretch>
              </p:blipFill>
              <p:spPr>
                <a:xfrm>
                  <a:off x="8174452" y="4443519"/>
                  <a:ext cx="1628640"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283" name="Ink 1282">
                  <a:extLst>
                    <a:ext uri="{FF2B5EF4-FFF2-40B4-BE49-F238E27FC236}">
                      <a16:creationId xmlns:a16="http://schemas.microsoft.com/office/drawing/2014/main" id="{BCB37210-1773-5D3E-A1C2-DBDC626D2C25}"/>
                    </a:ext>
                  </a:extLst>
                </p14:cNvPr>
                <p14:cNvContentPartPr/>
                <p14:nvPr/>
              </p14:nvContentPartPr>
              <p14:xfrm>
                <a:off x="8383252" y="4803519"/>
                <a:ext cx="44280" cy="153720"/>
              </p14:xfrm>
            </p:contentPart>
          </mc:Choice>
          <mc:Fallback xmlns="">
            <p:pic>
              <p:nvPicPr>
                <p:cNvPr id="1283" name="Ink 1282">
                  <a:extLst>
                    <a:ext uri="{FF2B5EF4-FFF2-40B4-BE49-F238E27FC236}">
                      <a16:creationId xmlns:a16="http://schemas.microsoft.com/office/drawing/2014/main" id="{BCB37210-1773-5D3E-A1C2-DBDC626D2C25}"/>
                    </a:ext>
                  </a:extLst>
                </p:cNvPr>
                <p:cNvPicPr/>
                <p:nvPr/>
              </p:nvPicPr>
              <p:blipFill>
                <a:blip r:embed="rId337"/>
                <a:stretch>
                  <a:fillRect/>
                </a:stretch>
              </p:blipFill>
              <p:spPr>
                <a:xfrm>
                  <a:off x="8374612" y="4794879"/>
                  <a:ext cx="61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284" name="Ink 1283">
                  <a:extLst>
                    <a:ext uri="{FF2B5EF4-FFF2-40B4-BE49-F238E27FC236}">
                      <a16:creationId xmlns:a16="http://schemas.microsoft.com/office/drawing/2014/main" id="{5113856A-31C4-4642-8DE9-A3831DD952D3}"/>
                    </a:ext>
                  </a:extLst>
                </p14:cNvPr>
                <p14:cNvContentPartPr/>
                <p14:nvPr/>
              </p14:nvContentPartPr>
              <p14:xfrm>
                <a:off x="8507092" y="4842759"/>
                <a:ext cx="97200" cy="114480"/>
              </p14:xfrm>
            </p:contentPart>
          </mc:Choice>
          <mc:Fallback xmlns="">
            <p:pic>
              <p:nvPicPr>
                <p:cNvPr id="1284" name="Ink 1283">
                  <a:extLst>
                    <a:ext uri="{FF2B5EF4-FFF2-40B4-BE49-F238E27FC236}">
                      <a16:creationId xmlns:a16="http://schemas.microsoft.com/office/drawing/2014/main" id="{5113856A-31C4-4642-8DE9-A3831DD952D3}"/>
                    </a:ext>
                  </a:extLst>
                </p:cNvPr>
                <p:cNvPicPr/>
                <p:nvPr/>
              </p:nvPicPr>
              <p:blipFill>
                <a:blip r:embed="rId339"/>
                <a:stretch>
                  <a:fillRect/>
                </a:stretch>
              </p:blipFill>
              <p:spPr>
                <a:xfrm>
                  <a:off x="8498452" y="4833759"/>
                  <a:ext cx="1148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285" name="Ink 1284">
                  <a:extLst>
                    <a:ext uri="{FF2B5EF4-FFF2-40B4-BE49-F238E27FC236}">
                      <a16:creationId xmlns:a16="http://schemas.microsoft.com/office/drawing/2014/main" id="{641A8EF3-B1D1-73DB-31D7-036F190E6117}"/>
                    </a:ext>
                  </a:extLst>
                </p14:cNvPr>
                <p14:cNvContentPartPr/>
                <p14:nvPr/>
              </p14:nvContentPartPr>
              <p14:xfrm>
                <a:off x="8700772" y="4860399"/>
                <a:ext cx="118080" cy="116640"/>
              </p14:xfrm>
            </p:contentPart>
          </mc:Choice>
          <mc:Fallback xmlns="">
            <p:pic>
              <p:nvPicPr>
                <p:cNvPr id="1285" name="Ink 1284">
                  <a:extLst>
                    <a:ext uri="{FF2B5EF4-FFF2-40B4-BE49-F238E27FC236}">
                      <a16:creationId xmlns:a16="http://schemas.microsoft.com/office/drawing/2014/main" id="{641A8EF3-B1D1-73DB-31D7-036F190E6117}"/>
                    </a:ext>
                  </a:extLst>
                </p:cNvPr>
                <p:cNvPicPr/>
                <p:nvPr/>
              </p:nvPicPr>
              <p:blipFill>
                <a:blip r:embed="rId341"/>
                <a:stretch>
                  <a:fillRect/>
                </a:stretch>
              </p:blipFill>
              <p:spPr>
                <a:xfrm>
                  <a:off x="8691772" y="4851399"/>
                  <a:ext cx="135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286" name="Ink 1285">
                  <a:extLst>
                    <a:ext uri="{FF2B5EF4-FFF2-40B4-BE49-F238E27FC236}">
                      <a16:creationId xmlns:a16="http://schemas.microsoft.com/office/drawing/2014/main" id="{B1798355-8E78-C729-655E-2C982C0F64B9}"/>
                    </a:ext>
                  </a:extLst>
                </p14:cNvPr>
                <p14:cNvContentPartPr/>
                <p14:nvPr/>
              </p14:nvContentPartPr>
              <p14:xfrm>
                <a:off x="8954212" y="4892439"/>
                <a:ext cx="133920" cy="109080"/>
              </p14:xfrm>
            </p:contentPart>
          </mc:Choice>
          <mc:Fallback xmlns="">
            <p:pic>
              <p:nvPicPr>
                <p:cNvPr id="1286" name="Ink 1285">
                  <a:extLst>
                    <a:ext uri="{FF2B5EF4-FFF2-40B4-BE49-F238E27FC236}">
                      <a16:creationId xmlns:a16="http://schemas.microsoft.com/office/drawing/2014/main" id="{B1798355-8E78-C729-655E-2C982C0F64B9}"/>
                    </a:ext>
                  </a:extLst>
                </p:cNvPr>
                <p:cNvPicPr/>
                <p:nvPr/>
              </p:nvPicPr>
              <p:blipFill>
                <a:blip r:embed="rId343"/>
                <a:stretch>
                  <a:fillRect/>
                </a:stretch>
              </p:blipFill>
              <p:spPr>
                <a:xfrm>
                  <a:off x="8945212" y="4883439"/>
                  <a:ext cx="151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287" name="Ink 1286">
                  <a:extLst>
                    <a:ext uri="{FF2B5EF4-FFF2-40B4-BE49-F238E27FC236}">
                      <a16:creationId xmlns:a16="http://schemas.microsoft.com/office/drawing/2014/main" id="{E001F916-B248-AFD2-D23F-2A7978997CC1}"/>
                    </a:ext>
                  </a:extLst>
                </p14:cNvPr>
                <p14:cNvContentPartPr/>
                <p14:nvPr/>
              </p14:nvContentPartPr>
              <p14:xfrm>
                <a:off x="9260572" y="4835559"/>
                <a:ext cx="201960" cy="208080"/>
              </p14:xfrm>
            </p:contentPart>
          </mc:Choice>
          <mc:Fallback xmlns="">
            <p:pic>
              <p:nvPicPr>
                <p:cNvPr id="1287" name="Ink 1286">
                  <a:extLst>
                    <a:ext uri="{FF2B5EF4-FFF2-40B4-BE49-F238E27FC236}">
                      <a16:creationId xmlns:a16="http://schemas.microsoft.com/office/drawing/2014/main" id="{E001F916-B248-AFD2-D23F-2A7978997CC1}"/>
                    </a:ext>
                  </a:extLst>
                </p:cNvPr>
                <p:cNvPicPr/>
                <p:nvPr/>
              </p:nvPicPr>
              <p:blipFill>
                <a:blip r:embed="rId345"/>
                <a:stretch>
                  <a:fillRect/>
                </a:stretch>
              </p:blipFill>
              <p:spPr>
                <a:xfrm>
                  <a:off x="9251572" y="4826559"/>
                  <a:ext cx="219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288" name="Ink 1287">
                  <a:extLst>
                    <a:ext uri="{FF2B5EF4-FFF2-40B4-BE49-F238E27FC236}">
                      <a16:creationId xmlns:a16="http://schemas.microsoft.com/office/drawing/2014/main" id="{3C23A2F7-E6BB-3FB9-E408-530B1C94147F}"/>
                    </a:ext>
                  </a:extLst>
                </p14:cNvPr>
                <p14:cNvContentPartPr/>
                <p14:nvPr/>
              </p14:nvContentPartPr>
              <p14:xfrm>
                <a:off x="8360572" y="5523879"/>
                <a:ext cx="1559520" cy="650520"/>
              </p14:xfrm>
            </p:contentPart>
          </mc:Choice>
          <mc:Fallback xmlns="">
            <p:pic>
              <p:nvPicPr>
                <p:cNvPr id="1288" name="Ink 1287">
                  <a:extLst>
                    <a:ext uri="{FF2B5EF4-FFF2-40B4-BE49-F238E27FC236}">
                      <a16:creationId xmlns:a16="http://schemas.microsoft.com/office/drawing/2014/main" id="{3C23A2F7-E6BB-3FB9-E408-530B1C94147F}"/>
                    </a:ext>
                  </a:extLst>
                </p:cNvPr>
                <p:cNvPicPr/>
                <p:nvPr/>
              </p:nvPicPr>
              <p:blipFill>
                <a:blip r:embed="rId347"/>
                <a:stretch>
                  <a:fillRect/>
                </a:stretch>
              </p:blipFill>
              <p:spPr>
                <a:xfrm>
                  <a:off x="8351932" y="5515239"/>
                  <a:ext cx="157716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289" name="Ink 1288">
                  <a:extLst>
                    <a:ext uri="{FF2B5EF4-FFF2-40B4-BE49-F238E27FC236}">
                      <a16:creationId xmlns:a16="http://schemas.microsoft.com/office/drawing/2014/main" id="{A242B261-2C4B-AB7F-6491-3F8F7CB2B30B}"/>
                    </a:ext>
                  </a:extLst>
                </p14:cNvPr>
                <p14:cNvContentPartPr/>
                <p14:nvPr/>
              </p14:nvContentPartPr>
              <p14:xfrm>
                <a:off x="8682772" y="5834559"/>
                <a:ext cx="31320" cy="139320"/>
              </p14:xfrm>
            </p:contentPart>
          </mc:Choice>
          <mc:Fallback xmlns="">
            <p:pic>
              <p:nvPicPr>
                <p:cNvPr id="1289" name="Ink 1288">
                  <a:extLst>
                    <a:ext uri="{FF2B5EF4-FFF2-40B4-BE49-F238E27FC236}">
                      <a16:creationId xmlns:a16="http://schemas.microsoft.com/office/drawing/2014/main" id="{A242B261-2C4B-AB7F-6491-3F8F7CB2B30B}"/>
                    </a:ext>
                  </a:extLst>
                </p:cNvPr>
                <p:cNvPicPr/>
                <p:nvPr/>
              </p:nvPicPr>
              <p:blipFill>
                <a:blip r:embed="rId349"/>
                <a:stretch>
                  <a:fillRect/>
                </a:stretch>
              </p:blipFill>
              <p:spPr>
                <a:xfrm>
                  <a:off x="8674132" y="5825559"/>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290" name="Ink 1289">
                  <a:extLst>
                    <a:ext uri="{FF2B5EF4-FFF2-40B4-BE49-F238E27FC236}">
                      <a16:creationId xmlns:a16="http://schemas.microsoft.com/office/drawing/2014/main" id="{8553CB88-B8E1-6831-BF91-032677ABBA08}"/>
                    </a:ext>
                  </a:extLst>
                </p14:cNvPr>
                <p14:cNvContentPartPr/>
                <p14:nvPr/>
              </p14:nvContentPartPr>
              <p14:xfrm>
                <a:off x="8832892" y="5865519"/>
                <a:ext cx="102960" cy="99000"/>
              </p14:xfrm>
            </p:contentPart>
          </mc:Choice>
          <mc:Fallback xmlns="">
            <p:pic>
              <p:nvPicPr>
                <p:cNvPr id="1290" name="Ink 1289">
                  <a:extLst>
                    <a:ext uri="{FF2B5EF4-FFF2-40B4-BE49-F238E27FC236}">
                      <a16:creationId xmlns:a16="http://schemas.microsoft.com/office/drawing/2014/main" id="{8553CB88-B8E1-6831-BF91-032677ABBA08}"/>
                    </a:ext>
                  </a:extLst>
                </p:cNvPr>
                <p:cNvPicPr/>
                <p:nvPr/>
              </p:nvPicPr>
              <p:blipFill>
                <a:blip r:embed="rId351"/>
                <a:stretch>
                  <a:fillRect/>
                </a:stretch>
              </p:blipFill>
              <p:spPr>
                <a:xfrm>
                  <a:off x="8823892" y="5856879"/>
                  <a:ext cx="120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291" name="Ink 1290">
                  <a:extLst>
                    <a:ext uri="{FF2B5EF4-FFF2-40B4-BE49-F238E27FC236}">
                      <a16:creationId xmlns:a16="http://schemas.microsoft.com/office/drawing/2014/main" id="{490D9BF0-6F9F-29DE-C28C-32A6D4AEF4E6}"/>
                    </a:ext>
                  </a:extLst>
                </p14:cNvPr>
                <p14:cNvContentPartPr/>
                <p14:nvPr/>
              </p14:nvContentPartPr>
              <p14:xfrm>
                <a:off x="9035212" y="5884599"/>
                <a:ext cx="131400" cy="104040"/>
              </p14:xfrm>
            </p:contentPart>
          </mc:Choice>
          <mc:Fallback xmlns="">
            <p:pic>
              <p:nvPicPr>
                <p:cNvPr id="1291" name="Ink 1290">
                  <a:extLst>
                    <a:ext uri="{FF2B5EF4-FFF2-40B4-BE49-F238E27FC236}">
                      <a16:creationId xmlns:a16="http://schemas.microsoft.com/office/drawing/2014/main" id="{490D9BF0-6F9F-29DE-C28C-32A6D4AEF4E6}"/>
                    </a:ext>
                  </a:extLst>
                </p:cNvPr>
                <p:cNvPicPr/>
                <p:nvPr/>
              </p:nvPicPr>
              <p:blipFill>
                <a:blip r:embed="rId353"/>
                <a:stretch>
                  <a:fillRect/>
                </a:stretch>
              </p:blipFill>
              <p:spPr>
                <a:xfrm>
                  <a:off x="9026572" y="5875599"/>
                  <a:ext cx="149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292" name="Ink 1291">
                  <a:extLst>
                    <a:ext uri="{FF2B5EF4-FFF2-40B4-BE49-F238E27FC236}">
                      <a16:creationId xmlns:a16="http://schemas.microsoft.com/office/drawing/2014/main" id="{C58EAC75-67A5-AE30-DDDB-25EBFEFC073A}"/>
                    </a:ext>
                  </a:extLst>
                </p14:cNvPr>
                <p14:cNvContentPartPr/>
                <p14:nvPr/>
              </p14:nvContentPartPr>
              <p14:xfrm>
                <a:off x="9267052" y="5905119"/>
                <a:ext cx="86400" cy="89640"/>
              </p14:xfrm>
            </p:contentPart>
          </mc:Choice>
          <mc:Fallback xmlns="">
            <p:pic>
              <p:nvPicPr>
                <p:cNvPr id="1292" name="Ink 1291">
                  <a:extLst>
                    <a:ext uri="{FF2B5EF4-FFF2-40B4-BE49-F238E27FC236}">
                      <a16:creationId xmlns:a16="http://schemas.microsoft.com/office/drawing/2014/main" id="{C58EAC75-67A5-AE30-DDDB-25EBFEFC073A}"/>
                    </a:ext>
                  </a:extLst>
                </p:cNvPr>
                <p:cNvPicPr/>
                <p:nvPr/>
              </p:nvPicPr>
              <p:blipFill>
                <a:blip r:embed="rId355"/>
                <a:stretch>
                  <a:fillRect/>
                </a:stretch>
              </p:blipFill>
              <p:spPr>
                <a:xfrm>
                  <a:off x="9258412" y="5896119"/>
                  <a:ext cx="104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293" name="Ink 1292">
                  <a:extLst>
                    <a:ext uri="{FF2B5EF4-FFF2-40B4-BE49-F238E27FC236}">
                      <a16:creationId xmlns:a16="http://schemas.microsoft.com/office/drawing/2014/main" id="{7E506979-F370-1BD7-5080-5768C49A892A}"/>
                    </a:ext>
                  </a:extLst>
                </p14:cNvPr>
                <p14:cNvContentPartPr/>
                <p14:nvPr/>
              </p14:nvContentPartPr>
              <p14:xfrm>
                <a:off x="9479452" y="5841759"/>
                <a:ext cx="107280" cy="224640"/>
              </p14:xfrm>
            </p:contentPart>
          </mc:Choice>
          <mc:Fallback xmlns="">
            <p:pic>
              <p:nvPicPr>
                <p:cNvPr id="1293" name="Ink 1292">
                  <a:extLst>
                    <a:ext uri="{FF2B5EF4-FFF2-40B4-BE49-F238E27FC236}">
                      <a16:creationId xmlns:a16="http://schemas.microsoft.com/office/drawing/2014/main" id="{7E506979-F370-1BD7-5080-5768C49A892A}"/>
                    </a:ext>
                  </a:extLst>
                </p:cNvPr>
                <p:cNvPicPr/>
                <p:nvPr/>
              </p:nvPicPr>
              <p:blipFill>
                <a:blip r:embed="rId357"/>
                <a:stretch>
                  <a:fillRect/>
                </a:stretch>
              </p:blipFill>
              <p:spPr>
                <a:xfrm>
                  <a:off x="9470812" y="5832759"/>
                  <a:ext cx="124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294" name="Ink 1293">
                  <a:extLst>
                    <a:ext uri="{FF2B5EF4-FFF2-40B4-BE49-F238E27FC236}">
                      <a16:creationId xmlns:a16="http://schemas.microsoft.com/office/drawing/2014/main" id="{6030B5E9-713B-4745-128B-4F09A8E16F23}"/>
                    </a:ext>
                  </a:extLst>
                </p14:cNvPr>
                <p14:cNvContentPartPr/>
                <p14:nvPr/>
              </p14:nvContentPartPr>
              <p14:xfrm>
                <a:off x="8192092" y="5264679"/>
                <a:ext cx="261000" cy="92880"/>
              </p14:xfrm>
            </p:contentPart>
          </mc:Choice>
          <mc:Fallback xmlns="">
            <p:pic>
              <p:nvPicPr>
                <p:cNvPr id="1294" name="Ink 1293">
                  <a:extLst>
                    <a:ext uri="{FF2B5EF4-FFF2-40B4-BE49-F238E27FC236}">
                      <a16:creationId xmlns:a16="http://schemas.microsoft.com/office/drawing/2014/main" id="{6030B5E9-713B-4745-128B-4F09A8E16F23}"/>
                    </a:ext>
                  </a:extLst>
                </p:cNvPr>
                <p:cNvPicPr/>
                <p:nvPr/>
              </p:nvPicPr>
              <p:blipFill>
                <a:blip r:embed="rId359"/>
                <a:stretch>
                  <a:fillRect/>
                </a:stretch>
              </p:blipFill>
              <p:spPr>
                <a:xfrm>
                  <a:off x="8183452" y="5256039"/>
                  <a:ext cx="278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295" name="Ink 1294">
                  <a:extLst>
                    <a:ext uri="{FF2B5EF4-FFF2-40B4-BE49-F238E27FC236}">
                      <a16:creationId xmlns:a16="http://schemas.microsoft.com/office/drawing/2014/main" id="{26A98204-806C-8B0D-8944-E95D04A99987}"/>
                    </a:ext>
                  </a:extLst>
                </p14:cNvPr>
                <p14:cNvContentPartPr/>
                <p14:nvPr/>
              </p14:nvContentPartPr>
              <p14:xfrm>
                <a:off x="8392252" y="5187279"/>
                <a:ext cx="107640" cy="180720"/>
              </p14:xfrm>
            </p:contentPart>
          </mc:Choice>
          <mc:Fallback xmlns="">
            <p:pic>
              <p:nvPicPr>
                <p:cNvPr id="1295" name="Ink 1294">
                  <a:extLst>
                    <a:ext uri="{FF2B5EF4-FFF2-40B4-BE49-F238E27FC236}">
                      <a16:creationId xmlns:a16="http://schemas.microsoft.com/office/drawing/2014/main" id="{26A98204-806C-8B0D-8944-E95D04A99987}"/>
                    </a:ext>
                  </a:extLst>
                </p:cNvPr>
                <p:cNvPicPr/>
                <p:nvPr/>
              </p:nvPicPr>
              <p:blipFill>
                <a:blip r:embed="rId361"/>
                <a:stretch>
                  <a:fillRect/>
                </a:stretch>
              </p:blipFill>
              <p:spPr>
                <a:xfrm>
                  <a:off x="8383612" y="5178639"/>
                  <a:ext cx="125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296" name="Ink 1295">
                  <a:extLst>
                    <a:ext uri="{FF2B5EF4-FFF2-40B4-BE49-F238E27FC236}">
                      <a16:creationId xmlns:a16="http://schemas.microsoft.com/office/drawing/2014/main" id="{B140CF82-2514-1996-B79C-46535E81C820}"/>
                    </a:ext>
                  </a:extLst>
                </p14:cNvPr>
                <p14:cNvContentPartPr/>
                <p14:nvPr/>
              </p14:nvContentPartPr>
              <p14:xfrm>
                <a:off x="7971772" y="5443239"/>
                <a:ext cx="379440" cy="203400"/>
              </p14:xfrm>
            </p:contentPart>
          </mc:Choice>
          <mc:Fallback xmlns="">
            <p:pic>
              <p:nvPicPr>
                <p:cNvPr id="1296" name="Ink 1295">
                  <a:extLst>
                    <a:ext uri="{FF2B5EF4-FFF2-40B4-BE49-F238E27FC236}">
                      <a16:creationId xmlns:a16="http://schemas.microsoft.com/office/drawing/2014/main" id="{B140CF82-2514-1996-B79C-46535E81C820}"/>
                    </a:ext>
                  </a:extLst>
                </p:cNvPr>
                <p:cNvPicPr/>
                <p:nvPr/>
              </p:nvPicPr>
              <p:blipFill>
                <a:blip r:embed="rId363"/>
                <a:stretch>
                  <a:fillRect/>
                </a:stretch>
              </p:blipFill>
              <p:spPr>
                <a:xfrm>
                  <a:off x="7962772" y="5434599"/>
                  <a:ext cx="3970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297" name="Ink 1296">
                  <a:extLst>
                    <a:ext uri="{FF2B5EF4-FFF2-40B4-BE49-F238E27FC236}">
                      <a16:creationId xmlns:a16="http://schemas.microsoft.com/office/drawing/2014/main" id="{3289AE87-1880-580A-84AF-A0AC3EE01C7D}"/>
                    </a:ext>
                  </a:extLst>
                </p14:cNvPr>
                <p14:cNvContentPartPr/>
                <p14:nvPr/>
              </p14:nvContentPartPr>
              <p14:xfrm>
                <a:off x="8256892" y="5559879"/>
                <a:ext cx="83520" cy="97920"/>
              </p14:xfrm>
            </p:contentPart>
          </mc:Choice>
          <mc:Fallback xmlns="">
            <p:pic>
              <p:nvPicPr>
                <p:cNvPr id="1297" name="Ink 1296">
                  <a:extLst>
                    <a:ext uri="{FF2B5EF4-FFF2-40B4-BE49-F238E27FC236}">
                      <a16:creationId xmlns:a16="http://schemas.microsoft.com/office/drawing/2014/main" id="{3289AE87-1880-580A-84AF-A0AC3EE01C7D}"/>
                    </a:ext>
                  </a:extLst>
                </p:cNvPr>
                <p:cNvPicPr/>
                <p:nvPr/>
              </p:nvPicPr>
              <p:blipFill>
                <a:blip r:embed="rId365"/>
                <a:stretch>
                  <a:fillRect/>
                </a:stretch>
              </p:blipFill>
              <p:spPr>
                <a:xfrm>
                  <a:off x="8247892" y="5551239"/>
                  <a:ext cx="101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299" name="Ink 1298">
                  <a:extLst>
                    <a:ext uri="{FF2B5EF4-FFF2-40B4-BE49-F238E27FC236}">
                      <a16:creationId xmlns:a16="http://schemas.microsoft.com/office/drawing/2014/main" id="{BD373395-0D4E-9B66-8952-796CD4C430AD}"/>
                    </a:ext>
                  </a:extLst>
                </p14:cNvPr>
                <p14:cNvContentPartPr/>
                <p14:nvPr/>
              </p14:nvContentPartPr>
              <p14:xfrm>
                <a:off x="7903012" y="3364239"/>
                <a:ext cx="140400" cy="5400"/>
              </p14:xfrm>
            </p:contentPart>
          </mc:Choice>
          <mc:Fallback xmlns="">
            <p:pic>
              <p:nvPicPr>
                <p:cNvPr id="1299" name="Ink 1298">
                  <a:extLst>
                    <a:ext uri="{FF2B5EF4-FFF2-40B4-BE49-F238E27FC236}">
                      <a16:creationId xmlns:a16="http://schemas.microsoft.com/office/drawing/2014/main" id="{BD373395-0D4E-9B66-8952-796CD4C430AD}"/>
                    </a:ext>
                  </a:extLst>
                </p:cNvPr>
                <p:cNvPicPr/>
                <p:nvPr/>
              </p:nvPicPr>
              <p:blipFill>
                <a:blip r:embed="rId367"/>
                <a:stretch>
                  <a:fillRect/>
                </a:stretch>
              </p:blipFill>
              <p:spPr>
                <a:xfrm>
                  <a:off x="7894012" y="3355239"/>
                  <a:ext cx="158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300" name="Ink 1299">
                  <a:extLst>
                    <a:ext uri="{FF2B5EF4-FFF2-40B4-BE49-F238E27FC236}">
                      <a16:creationId xmlns:a16="http://schemas.microsoft.com/office/drawing/2014/main" id="{06E9DFCF-2948-4DFA-4429-F28A8600C7FE}"/>
                    </a:ext>
                  </a:extLst>
                </p14:cNvPr>
                <p14:cNvContentPartPr/>
                <p14:nvPr/>
              </p14:nvContentPartPr>
              <p14:xfrm>
                <a:off x="8033332" y="3315279"/>
                <a:ext cx="39600" cy="115920"/>
              </p14:xfrm>
            </p:contentPart>
          </mc:Choice>
          <mc:Fallback xmlns="">
            <p:pic>
              <p:nvPicPr>
                <p:cNvPr id="1300" name="Ink 1299">
                  <a:extLst>
                    <a:ext uri="{FF2B5EF4-FFF2-40B4-BE49-F238E27FC236}">
                      <a16:creationId xmlns:a16="http://schemas.microsoft.com/office/drawing/2014/main" id="{06E9DFCF-2948-4DFA-4429-F28A8600C7FE}"/>
                    </a:ext>
                  </a:extLst>
                </p:cNvPr>
                <p:cNvPicPr/>
                <p:nvPr/>
              </p:nvPicPr>
              <p:blipFill>
                <a:blip r:embed="rId369"/>
                <a:stretch>
                  <a:fillRect/>
                </a:stretch>
              </p:blipFill>
              <p:spPr>
                <a:xfrm>
                  <a:off x="8024692" y="3306279"/>
                  <a:ext cx="57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301" name="Ink 1300">
                  <a:extLst>
                    <a:ext uri="{FF2B5EF4-FFF2-40B4-BE49-F238E27FC236}">
                      <a16:creationId xmlns:a16="http://schemas.microsoft.com/office/drawing/2014/main" id="{39678F42-4196-FDDC-8530-F5D0809BCA0A}"/>
                    </a:ext>
                  </a:extLst>
                </p14:cNvPr>
                <p14:cNvContentPartPr/>
                <p14:nvPr/>
              </p14:nvContentPartPr>
              <p14:xfrm>
                <a:off x="7178332" y="2941959"/>
                <a:ext cx="205920" cy="294120"/>
              </p14:xfrm>
            </p:contentPart>
          </mc:Choice>
          <mc:Fallback xmlns="">
            <p:pic>
              <p:nvPicPr>
                <p:cNvPr id="1301" name="Ink 1300">
                  <a:extLst>
                    <a:ext uri="{FF2B5EF4-FFF2-40B4-BE49-F238E27FC236}">
                      <a16:creationId xmlns:a16="http://schemas.microsoft.com/office/drawing/2014/main" id="{39678F42-4196-FDDC-8530-F5D0809BCA0A}"/>
                    </a:ext>
                  </a:extLst>
                </p:cNvPr>
                <p:cNvPicPr/>
                <p:nvPr/>
              </p:nvPicPr>
              <p:blipFill>
                <a:blip r:embed="rId371"/>
                <a:stretch>
                  <a:fillRect/>
                </a:stretch>
              </p:blipFill>
              <p:spPr>
                <a:xfrm>
                  <a:off x="7169332" y="2933319"/>
                  <a:ext cx="2235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302" name="Ink 1301">
                  <a:extLst>
                    <a:ext uri="{FF2B5EF4-FFF2-40B4-BE49-F238E27FC236}">
                      <a16:creationId xmlns:a16="http://schemas.microsoft.com/office/drawing/2014/main" id="{51DB578D-7316-1CAC-2F36-A5771C54F7DF}"/>
                    </a:ext>
                  </a:extLst>
                </p14:cNvPr>
                <p14:cNvContentPartPr/>
                <p14:nvPr/>
              </p14:nvContentPartPr>
              <p14:xfrm>
                <a:off x="7408012" y="3056439"/>
                <a:ext cx="223560" cy="135720"/>
              </p14:xfrm>
            </p:contentPart>
          </mc:Choice>
          <mc:Fallback xmlns="">
            <p:pic>
              <p:nvPicPr>
                <p:cNvPr id="1302" name="Ink 1301">
                  <a:extLst>
                    <a:ext uri="{FF2B5EF4-FFF2-40B4-BE49-F238E27FC236}">
                      <a16:creationId xmlns:a16="http://schemas.microsoft.com/office/drawing/2014/main" id="{51DB578D-7316-1CAC-2F36-A5771C54F7DF}"/>
                    </a:ext>
                  </a:extLst>
                </p:cNvPr>
                <p:cNvPicPr/>
                <p:nvPr/>
              </p:nvPicPr>
              <p:blipFill>
                <a:blip r:embed="rId373"/>
                <a:stretch>
                  <a:fillRect/>
                </a:stretch>
              </p:blipFill>
              <p:spPr>
                <a:xfrm>
                  <a:off x="7399372" y="3047799"/>
                  <a:ext cx="24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303" name="Ink 1302">
                  <a:extLst>
                    <a:ext uri="{FF2B5EF4-FFF2-40B4-BE49-F238E27FC236}">
                      <a16:creationId xmlns:a16="http://schemas.microsoft.com/office/drawing/2014/main" id="{EE54EBF5-CAEE-5B20-56FF-23124B54D70E}"/>
                    </a:ext>
                  </a:extLst>
                </p14:cNvPr>
                <p14:cNvContentPartPr/>
                <p14:nvPr/>
              </p14:nvContentPartPr>
              <p14:xfrm>
                <a:off x="7670812" y="3087759"/>
                <a:ext cx="30960" cy="83520"/>
              </p14:xfrm>
            </p:contentPart>
          </mc:Choice>
          <mc:Fallback xmlns="">
            <p:pic>
              <p:nvPicPr>
                <p:cNvPr id="1303" name="Ink 1302">
                  <a:extLst>
                    <a:ext uri="{FF2B5EF4-FFF2-40B4-BE49-F238E27FC236}">
                      <a16:creationId xmlns:a16="http://schemas.microsoft.com/office/drawing/2014/main" id="{EE54EBF5-CAEE-5B20-56FF-23124B54D70E}"/>
                    </a:ext>
                  </a:extLst>
                </p:cNvPr>
                <p:cNvPicPr/>
                <p:nvPr/>
              </p:nvPicPr>
              <p:blipFill>
                <a:blip r:embed="rId375"/>
                <a:stretch>
                  <a:fillRect/>
                </a:stretch>
              </p:blipFill>
              <p:spPr>
                <a:xfrm>
                  <a:off x="7662172" y="3079119"/>
                  <a:ext cx="48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304" name="Ink 1303">
                  <a:extLst>
                    <a:ext uri="{FF2B5EF4-FFF2-40B4-BE49-F238E27FC236}">
                      <a16:creationId xmlns:a16="http://schemas.microsoft.com/office/drawing/2014/main" id="{51696A9C-770C-0082-D90F-12A98227F101}"/>
                    </a:ext>
                  </a:extLst>
                </p14:cNvPr>
                <p14:cNvContentPartPr/>
                <p14:nvPr/>
              </p14:nvContentPartPr>
              <p14:xfrm>
                <a:off x="7701772" y="3082719"/>
                <a:ext cx="101880" cy="259200"/>
              </p14:xfrm>
            </p:contentPart>
          </mc:Choice>
          <mc:Fallback xmlns="">
            <p:pic>
              <p:nvPicPr>
                <p:cNvPr id="1304" name="Ink 1303">
                  <a:extLst>
                    <a:ext uri="{FF2B5EF4-FFF2-40B4-BE49-F238E27FC236}">
                      <a16:creationId xmlns:a16="http://schemas.microsoft.com/office/drawing/2014/main" id="{51696A9C-770C-0082-D90F-12A98227F101}"/>
                    </a:ext>
                  </a:extLst>
                </p:cNvPr>
                <p:cNvPicPr/>
                <p:nvPr/>
              </p:nvPicPr>
              <p:blipFill>
                <a:blip r:embed="rId377"/>
                <a:stretch>
                  <a:fillRect/>
                </a:stretch>
              </p:blipFill>
              <p:spPr>
                <a:xfrm>
                  <a:off x="7692772" y="3074079"/>
                  <a:ext cx="1195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305" name="Ink 1304">
                  <a:extLst>
                    <a:ext uri="{FF2B5EF4-FFF2-40B4-BE49-F238E27FC236}">
                      <a16:creationId xmlns:a16="http://schemas.microsoft.com/office/drawing/2014/main" id="{34161209-07C9-E049-84DA-97B9A899874F}"/>
                    </a:ext>
                  </a:extLst>
                </p14:cNvPr>
                <p14:cNvContentPartPr/>
                <p14:nvPr/>
              </p14:nvContentPartPr>
              <p14:xfrm>
                <a:off x="7811212" y="3101799"/>
                <a:ext cx="102600" cy="84960"/>
              </p14:xfrm>
            </p:contentPart>
          </mc:Choice>
          <mc:Fallback xmlns="">
            <p:pic>
              <p:nvPicPr>
                <p:cNvPr id="1305" name="Ink 1304">
                  <a:extLst>
                    <a:ext uri="{FF2B5EF4-FFF2-40B4-BE49-F238E27FC236}">
                      <a16:creationId xmlns:a16="http://schemas.microsoft.com/office/drawing/2014/main" id="{34161209-07C9-E049-84DA-97B9A899874F}"/>
                    </a:ext>
                  </a:extLst>
                </p:cNvPr>
                <p:cNvPicPr/>
                <p:nvPr/>
              </p:nvPicPr>
              <p:blipFill>
                <a:blip r:embed="rId379"/>
                <a:stretch>
                  <a:fillRect/>
                </a:stretch>
              </p:blipFill>
              <p:spPr>
                <a:xfrm>
                  <a:off x="7802212" y="3092799"/>
                  <a:ext cx="120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306" name="Ink 1305">
                  <a:extLst>
                    <a:ext uri="{FF2B5EF4-FFF2-40B4-BE49-F238E27FC236}">
                      <a16:creationId xmlns:a16="http://schemas.microsoft.com/office/drawing/2014/main" id="{0450CB71-AB0A-4EB6-1551-FBA1FC655789}"/>
                    </a:ext>
                  </a:extLst>
                </p14:cNvPr>
                <p14:cNvContentPartPr/>
                <p14:nvPr/>
              </p14:nvContentPartPr>
              <p14:xfrm>
                <a:off x="7980052" y="3027639"/>
                <a:ext cx="10440" cy="105480"/>
              </p14:xfrm>
            </p:contentPart>
          </mc:Choice>
          <mc:Fallback xmlns="">
            <p:pic>
              <p:nvPicPr>
                <p:cNvPr id="1306" name="Ink 1305">
                  <a:extLst>
                    <a:ext uri="{FF2B5EF4-FFF2-40B4-BE49-F238E27FC236}">
                      <a16:creationId xmlns:a16="http://schemas.microsoft.com/office/drawing/2014/main" id="{0450CB71-AB0A-4EB6-1551-FBA1FC655789}"/>
                    </a:ext>
                  </a:extLst>
                </p:cNvPr>
                <p:cNvPicPr/>
                <p:nvPr/>
              </p:nvPicPr>
              <p:blipFill>
                <a:blip r:embed="rId381"/>
                <a:stretch>
                  <a:fillRect/>
                </a:stretch>
              </p:blipFill>
              <p:spPr>
                <a:xfrm>
                  <a:off x="7971052" y="3018999"/>
                  <a:ext cx="28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307" name="Ink 1306">
                  <a:extLst>
                    <a:ext uri="{FF2B5EF4-FFF2-40B4-BE49-F238E27FC236}">
                      <a16:creationId xmlns:a16="http://schemas.microsoft.com/office/drawing/2014/main" id="{DFFC479F-9FF2-05DC-82A1-E804EB21B772}"/>
                    </a:ext>
                  </a:extLst>
                </p14:cNvPr>
                <p14:cNvContentPartPr/>
                <p14:nvPr/>
              </p14:nvContentPartPr>
              <p14:xfrm>
                <a:off x="7959172" y="3065079"/>
                <a:ext cx="81360" cy="85320"/>
              </p14:xfrm>
            </p:contentPart>
          </mc:Choice>
          <mc:Fallback xmlns="">
            <p:pic>
              <p:nvPicPr>
                <p:cNvPr id="1307" name="Ink 1306">
                  <a:extLst>
                    <a:ext uri="{FF2B5EF4-FFF2-40B4-BE49-F238E27FC236}">
                      <a16:creationId xmlns:a16="http://schemas.microsoft.com/office/drawing/2014/main" id="{DFFC479F-9FF2-05DC-82A1-E804EB21B772}"/>
                    </a:ext>
                  </a:extLst>
                </p:cNvPr>
                <p:cNvPicPr/>
                <p:nvPr/>
              </p:nvPicPr>
              <p:blipFill>
                <a:blip r:embed="rId383"/>
                <a:stretch>
                  <a:fillRect/>
                </a:stretch>
              </p:blipFill>
              <p:spPr>
                <a:xfrm>
                  <a:off x="7950172" y="3056079"/>
                  <a:ext cx="99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308" name="Ink 1307">
                  <a:extLst>
                    <a:ext uri="{FF2B5EF4-FFF2-40B4-BE49-F238E27FC236}">
                      <a16:creationId xmlns:a16="http://schemas.microsoft.com/office/drawing/2014/main" id="{73F61078-2B5E-B2B5-21C6-94558808DFDD}"/>
                    </a:ext>
                  </a:extLst>
                </p14:cNvPr>
                <p14:cNvContentPartPr/>
                <p14:nvPr/>
              </p14:nvContentPartPr>
              <p14:xfrm>
                <a:off x="8051332" y="2999919"/>
                <a:ext cx="10440" cy="25560"/>
              </p14:xfrm>
            </p:contentPart>
          </mc:Choice>
          <mc:Fallback xmlns="">
            <p:pic>
              <p:nvPicPr>
                <p:cNvPr id="1308" name="Ink 1307">
                  <a:extLst>
                    <a:ext uri="{FF2B5EF4-FFF2-40B4-BE49-F238E27FC236}">
                      <a16:creationId xmlns:a16="http://schemas.microsoft.com/office/drawing/2014/main" id="{73F61078-2B5E-B2B5-21C6-94558808DFDD}"/>
                    </a:ext>
                  </a:extLst>
                </p:cNvPr>
                <p:cNvPicPr/>
                <p:nvPr/>
              </p:nvPicPr>
              <p:blipFill>
                <a:blip r:embed="rId385"/>
                <a:stretch>
                  <a:fillRect/>
                </a:stretch>
              </p:blipFill>
              <p:spPr>
                <a:xfrm>
                  <a:off x="8042692" y="2991279"/>
                  <a:ext cx="28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309" name="Ink 1308">
                  <a:extLst>
                    <a:ext uri="{FF2B5EF4-FFF2-40B4-BE49-F238E27FC236}">
                      <a16:creationId xmlns:a16="http://schemas.microsoft.com/office/drawing/2014/main" id="{FB970D8B-323B-0097-20A6-2F9DD9872C45}"/>
                    </a:ext>
                  </a:extLst>
                </p14:cNvPr>
                <p14:cNvContentPartPr/>
                <p14:nvPr/>
              </p14:nvContentPartPr>
              <p14:xfrm>
                <a:off x="8079052" y="3052119"/>
                <a:ext cx="176760" cy="64800"/>
              </p14:xfrm>
            </p:contentPart>
          </mc:Choice>
          <mc:Fallback xmlns="">
            <p:pic>
              <p:nvPicPr>
                <p:cNvPr id="1309" name="Ink 1308">
                  <a:extLst>
                    <a:ext uri="{FF2B5EF4-FFF2-40B4-BE49-F238E27FC236}">
                      <a16:creationId xmlns:a16="http://schemas.microsoft.com/office/drawing/2014/main" id="{FB970D8B-323B-0097-20A6-2F9DD9872C45}"/>
                    </a:ext>
                  </a:extLst>
                </p:cNvPr>
                <p:cNvPicPr/>
                <p:nvPr/>
              </p:nvPicPr>
              <p:blipFill>
                <a:blip r:embed="rId387"/>
                <a:stretch>
                  <a:fillRect/>
                </a:stretch>
              </p:blipFill>
              <p:spPr>
                <a:xfrm>
                  <a:off x="8070412" y="3043119"/>
                  <a:ext cx="194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311" name="Ink 1310">
                  <a:extLst>
                    <a:ext uri="{FF2B5EF4-FFF2-40B4-BE49-F238E27FC236}">
                      <a16:creationId xmlns:a16="http://schemas.microsoft.com/office/drawing/2014/main" id="{E38F6890-840F-4626-D01D-C190A8F37A29}"/>
                    </a:ext>
                  </a:extLst>
                </p14:cNvPr>
                <p14:cNvContentPartPr/>
                <p14:nvPr/>
              </p14:nvContentPartPr>
              <p14:xfrm>
                <a:off x="9887332" y="4411119"/>
                <a:ext cx="573480" cy="1686240"/>
              </p14:xfrm>
            </p:contentPart>
          </mc:Choice>
          <mc:Fallback xmlns="">
            <p:pic>
              <p:nvPicPr>
                <p:cNvPr id="1311" name="Ink 1310">
                  <a:extLst>
                    <a:ext uri="{FF2B5EF4-FFF2-40B4-BE49-F238E27FC236}">
                      <a16:creationId xmlns:a16="http://schemas.microsoft.com/office/drawing/2014/main" id="{E38F6890-840F-4626-D01D-C190A8F37A29}"/>
                    </a:ext>
                  </a:extLst>
                </p:cNvPr>
                <p:cNvPicPr/>
                <p:nvPr/>
              </p:nvPicPr>
              <p:blipFill>
                <a:blip r:embed="rId389"/>
                <a:stretch>
                  <a:fillRect/>
                </a:stretch>
              </p:blipFill>
              <p:spPr>
                <a:xfrm>
                  <a:off x="9878332" y="4402119"/>
                  <a:ext cx="591120" cy="1703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320" name="Ink 1319">
                  <a:extLst>
                    <a:ext uri="{FF2B5EF4-FFF2-40B4-BE49-F238E27FC236}">
                      <a16:creationId xmlns:a16="http://schemas.microsoft.com/office/drawing/2014/main" id="{C09E3936-2783-E461-97E3-0C504EECE9DA}"/>
                    </a:ext>
                  </a:extLst>
                </p14:cNvPr>
                <p14:cNvContentPartPr/>
                <p14:nvPr/>
              </p14:nvContentPartPr>
              <p14:xfrm>
                <a:off x="8938732" y="4085679"/>
                <a:ext cx="1180080" cy="461520"/>
              </p14:xfrm>
            </p:contentPart>
          </mc:Choice>
          <mc:Fallback xmlns="">
            <p:pic>
              <p:nvPicPr>
                <p:cNvPr id="1320" name="Ink 1319">
                  <a:extLst>
                    <a:ext uri="{FF2B5EF4-FFF2-40B4-BE49-F238E27FC236}">
                      <a16:creationId xmlns:a16="http://schemas.microsoft.com/office/drawing/2014/main" id="{C09E3936-2783-E461-97E3-0C504EECE9DA}"/>
                    </a:ext>
                  </a:extLst>
                </p:cNvPr>
                <p:cNvPicPr/>
                <p:nvPr/>
              </p:nvPicPr>
              <p:blipFill>
                <a:blip r:embed="rId391"/>
                <a:stretch>
                  <a:fillRect/>
                </a:stretch>
              </p:blipFill>
              <p:spPr>
                <a:xfrm>
                  <a:off x="8929732" y="4076679"/>
                  <a:ext cx="11977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321" name="Ink 1320">
                  <a:extLst>
                    <a:ext uri="{FF2B5EF4-FFF2-40B4-BE49-F238E27FC236}">
                      <a16:creationId xmlns:a16="http://schemas.microsoft.com/office/drawing/2014/main" id="{79D3408E-C41F-F362-0E75-F15ED044FF19}"/>
                    </a:ext>
                  </a:extLst>
                </p14:cNvPr>
                <p14:cNvContentPartPr/>
                <p14:nvPr/>
              </p14:nvContentPartPr>
              <p14:xfrm>
                <a:off x="9944932" y="4052919"/>
                <a:ext cx="235800" cy="241200"/>
              </p14:xfrm>
            </p:contentPart>
          </mc:Choice>
          <mc:Fallback xmlns="">
            <p:pic>
              <p:nvPicPr>
                <p:cNvPr id="1321" name="Ink 1320">
                  <a:extLst>
                    <a:ext uri="{FF2B5EF4-FFF2-40B4-BE49-F238E27FC236}">
                      <a16:creationId xmlns:a16="http://schemas.microsoft.com/office/drawing/2014/main" id="{79D3408E-C41F-F362-0E75-F15ED044FF19}"/>
                    </a:ext>
                  </a:extLst>
                </p:cNvPr>
                <p:cNvPicPr/>
                <p:nvPr/>
              </p:nvPicPr>
              <p:blipFill>
                <a:blip r:embed="rId393"/>
                <a:stretch>
                  <a:fillRect/>
                </a:stretch>
              </p:blipFill>
              <p:spPr>
                <a:xfrm>
                  <a:off x="9936292" y="4043919"/>
                  <a:ext cx="253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323" name="Ink 1322">
                  <a:extLst>
                    <a:ext uri="{FF2B5EF4-FFF2-40B4-BE49-F238E27FC236}">
                      <a16:creationId xmlns:a16="http://schemas.microsoft.com/office/drawing/2014/main" id="{53D1940D-0649-B109-1D34-8A17ECB9506A}"/>
                    </a:ext>
                  </a:extLst>
                </p14:cNvPr>
                <p14:cNvContentPartPr/>
                <p14:nvPr/>
              </p14:nvContentPartPr>
              <p14:xfrm>
                <a:off x="10364692" y="3908919"/>
                <a:ext cx="25200" cy="205560"/>
              </p14:xfrm>
            </p:contentPart>
          </mc:Choice>
          <mc:Fallback xmlns="">
            <p:pic>
              <p:nvPicPr>
                <p:cNvPr id="1323" name="Ink 1322">
                  <a:extLst>
                    <a:ext uri="{FF2B5EF4-FFF2-40B4-BE49-F238E27FC236}">
                      <a16:creationId xmlns:a16="http://schemas.microsoft.com/office/drawing/2014/main" id="{53D1940D-0649-B109-1D34-8A17ECB9506A}"/>
                    </a:ext>
                  </a:extLst>
                </p:cNvPr>
                <p:cNvPicPr/>
                <p:nvPr/>
              </p:nvPicPr>
              <p:blipFill>
                <a:blip r:embed="rId395"/>
                <a:stretch>
                  <a:fillRect/>
                </a:stretch>
              </p:blipFill>
              <p:spPr>
                <a:xfrm>
                  <a:off x="10356052" y="3900279"/>
                  <a:ext cx="42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324" name="Ink 1323">
                  <a:extLst>
                    <a:ext uri="{FF2B5EF4-FFF2-40B4-BE49-F238E27FC236}">
                      <a16:creationId xmlns:a16="http://schemas.microsoft.com/office/drawing/2014/main" id="{A5C8DA15-E9C3-122D-ECD9-BD143624AF80}"/>
                    </a:ext>
                  </a:extLst>
                </p14:cNvPr>
                <p14:cNvContentPartPr/>
                <p14:nvPr/>
              </p14:nvContentPartPr>
              <p14:xfrm>
                <a:off x="10610212" y="3726399"/>
                <a:ext cx="194040" cy="407520"/>
              </p14:xfrm>
            </p:contentPart>
          </mc:Choice>
          <mc:Fallback xmlns="">
            <p:pic>
              <p:nvPicPr>
                <p:cNvPr id="1324" name="Ink 1323">
                  <a:extLst>
                    <a:ext uri="{FF2B5EF4-FFF2-40B4-BE49-F238E27FC236}">
                      <a16:creationId xmlns:a16="http://schemas.microsoft.com/office/drawing/2014/main" id="{A5C8DA15-E9C3-122D-ECD9-BD143624AF80}"/>
                    </a:ext>
                  </a:extLst>
                </p:cNvPr>
                <p:cNvPicPr/>
                <p:nvPr/>
              </p:nvPicPr>
              <p:blipFill>
                <a:blip r:embed="rId397"/>
                <a:stretch>
                  <a:fillRect/>
                </a:stretch>
              </p:blipFill>
              <p:spPr>
                <a:xfrm>
                  <a:off x="10601212" y="3717759"/>
                  <a:ext cx="211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325" name="Ink 1324">
                  <a:extLst>
                    <a:ext uri="{FF2B5EF4-FFF2-40B4-BE49-F238E27FC236}">
                      <a16:creationId xmlns:a16="http://schemas.microsoft.com/office/drawing/2014/main" id="{6FBF68AE-A4CD-9C7B-D1A8-13EFFDCD2403}"/>
                    </a:ext>
                  </a:extLst>
                </p14:cNvPr>
                <p14:cNvContentPartPr/>
                <p14:nvPr/>
              </p14:nvContentPartPr>
              <p14:xfrm>
                <a:off x="10800292" y="3969039"/>
                <a:ext cx="123840" cy="162000"/>
              </p14:xfrm>
            </p:contentPart>
          </mc:Choice>
          <mc:Fallback xmlns="">
            <p:pic>
              <p:nvPicPr>
                <p:cNvPr id="1325" name="Ink 1324">
                  <a:extLst>
                    <a:ext uri="{FF2B5EF4-FFF2-40B4-BE49-F238E27FC236}">
                      <a16:creationId xmlns:a16="http://schemas.microsoft.com/office/drawing/2014/main" id="{6FBF68AE-A4CD-9C7B-D1A8-13EFFDCD2403}"/>
                    </a:ext>
                  </a:extLst>
                </p:cNvPr>
                <p:cNvPicPr/>
                <p:nvPr/>
              </p:nvPicPr>
              <p:blipFill>
                <a:blip r:embed="rId399"/>
                <a:stretch>
                  <a:fillRect/>
                </a:stretch>
              </p:blipFill>
              <p:spPr>
                <a:xfrm>
                  <a:off x="10791652" y="3960399"/>
                  <a:ext cx="141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326" name="Ink 1325">
                  <a:extLst>
                    <a:ext uri="{FF2B5EF4-FFF2-40B4-BE49-F238E27FC236}">
                      <a16:creationId xmlns:a16="http://schemas.microsoft.com/office/drawing/2014/main" id="{534DBC1B-B2AC-64FE-9B55-6EF8FF811A21}"/>
                    </a:ext>
                  </a:extLst>
                </p14:cNvPr>
                <p14:cNvContentPartPr/>
                <p14:nvPr/>
              </p14:nvContentPartPr>
              <p14:xfrm>
                <a:off x="10936732" y="3967239"/>
                <a:ext cx="70200" cy="170640"/>
              </p14:xfrm>
            </p:contentPart>
          </mc:Choice>
          <mc:Fallback xmlns="">
            <p:pic>
              <p:nvPicPr>
                <p:cNvPr id="1326" name="Ink 1325">
                  <a:extLst>
                    <a:ext uri="{FF2B5EF4-FFF2-40B4-BE49-F238E27FC236}">
                      <a16:creationId xmlns:a16="http://schemas.microsoft.com/office/drawing/2014/main" id="{534DBC1B-B2AC-64FE-9B55-6EF8FF811A21}"/>
                    </a:ext>
                  </a:extLst>
                </p:cNvPr>
                <p:cNvPicPr/>
                <p:nvPr/>
              </p:nvPicPr>
              <p:blipFill>
                <a:blip r:embed="rId401"/>
                <a:stretch>
                  <a:fillRect/>
                </a:stretch>
              </p:blipFill>
              <p:spPr>
                <a:xfrm>
                  <a:off x="10927732" y="3958239"/>
                  <a:ext cx="87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327" name="Ink 1326">
                  <a:extLst>
                    <a:ext uri="{FF2B5EF4-FFF2-40B4-BE49-F238E27FC236}">
                      <a16:creationId xmlns:a16="http://schemas.microsoft.com/office/drawing/2014/main" id="{0D821C51-9567-3767-B6D6-61ED43EE586B}"/>
                    </a:ext>
                  </a:extLst>
                </p14:cNvPr>
                <p14:cNvContentPartPr/>
                <p14:nvPr/>
              </p14:nvContentPartPr>
              <p14:xfrm>
                <a:off x="11089732" y="3988119"/>
                <a:ext cx="312120" cy="136080"/>
              </p14:xfrm>
            </p:contentPart>
          </mc:Choice>
          <mc:Fallback xmlns="">
            <p:pic>
              <p:nvPicPr>
                <p:cNvPr id="1327" name="Ink 1326">
                  <a:extLst>
                    <a:ext uri="{FF2B5EF4-FFF2-40B4-BE49-F238E27FC236}">
                      <a16:creationId xmlns:a16="http://schemas.microsoft.com/office/drawing/2014/main" id="{0D821C51-9567-3767-B6D6-61ED43EE586B}"/>
                    </a:ext>
                  </a:extLst>
                </p:cNvPr>
                <p:cNvPicPr/>
                <p:nvPr/>
              </p:nvPicPr>
              <p:blipFill>
                <a:blip r:embed="rId403"/>
                <a:stretch>
                  <a:fillRect/>
                </a:stretch>
              </p:blipFill>
              <p:spPr>
                <a:xfrm>
                  <a:off x="11080732" y="3979119"/>
                  <a:ext cx="329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328" name="Ink 1327">
                  <a:extLst>
                    <a:ext uri="{FF2B5EF4-FFF2-40B4-BE49-F238E27FC236}">
                      <a16:creationId xmlns:a16="http://schemas.microsoft.com/office/drawing/2014/main" id="{0890A9E2-7BBB-9894-E488-089C614DDA2A}"/>
                    </a:ext>
                  </a:extLst>
                </p14:cNvPr>
                <p14:cNvContentPartPr/>
                <p14:nvPr/>
              </p14:nvContentPartPr>
              <p14:xfrm>
                <a:off x="11384932" y="3839439"/>
                <a:ext cx="160920" cy="290160"/>
              </p14:xfrm>
            </p:contentPart>
          </mc:Choice>
          <mc:Fallback xmlns="">
            <p:pic>
              <p:nvPicPr>
                <p:cNvPr id="1328" name="Ink 1327">
                  <a:extLst>
                    <a:ext uri="{FF2B5EF4-FFF2-40B4-BE49-F238E27FC236}">
                      <a16:creationId xmlns:a16="http://schemas.microsoft.com/office/drawing/2014/main" id="{0890A9E2-7BBB-9894-E488-089C614DDA2A}"/>
                    </a:ext>
                  </a:extLst>
                </p:cNvPr>
                <p:cNvPicPr/>
                <p:nvPr/>
              </p:nvPicPr>
              <p:blipFill>
                <a:blip r:embed="rId405"/>
                <a:stretch>
                  <a:fillRect/>
                </a:stretch>
              </p:blipFill>
              <p:spPr>
                <a:xfrm>
                  <a:off x="11375932" y="3830439"/>
                  <a:ext cx="178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329" name="Ink 1328">
                  <a:extLst>
                    <a:ext uri="{FF2B5EF4-FFF2-40B4-BE49-F238E27FC236}">
                      <a16:creationId xmlns:a16="http://schemas.microsoft.com/office/drawing/2014/main" id="{856EBFD7-31B3-27B6-F127-80DB9465DF16}"/>
                    </a:ext>
                  </a:extLst>
                </p14:cNvPr>
                <p14:cNvContentPartPr/>
                <p14:nvPr/>
              </p14:nvContentPartPr>
              <p14:xfrm>
                <a:off x="10590772" y="4332279"/>
                <a:ext cx="26280" cy="139320"/>
              </p14:xfrm>
            </p:contentPart>
          </mc:Choice>
          <mc:Fallback xmlns="">
            <p:pic>
              <p:nvPicPr>
                <p:cNvPr id="1329" name="Ink 1328">
                  <a:extLst>
                    <a:ext uri="{FF2B5EF4-FFF2-40B4-BE49-F238E27FC236}">
                      <a16:creationId xmlns:a16="http://schemas.microsoft.com/office/drawing/2014/main" id="{856EBFD7-31B3-27B6-F127-80DB9465DF16}"/>
                    </a:ext>
                  </a:extLst>
                </p:cNvPr>
                <p:cNvPicPr/>
                <p:nvPr/>
              </p:nvPicPr>
              <p:blipFill>
                <a:blip r:embed="rId407"/>
                <a:stretch>
                  <a:fillRect/>
                </a:stretch>
              </p:blipFill>
              <p:spPr>
                <a:xfrm>
                  <a:off x="10582132" y="4323279"/>
                  <a:ext cx="43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330" name="Ink 1329">
                  <a:extLst>
                    <a:ext uri="{FF2B5EF4-FFF2-40B4-BE49-F238E27FC236}">
                      <a16:creationId xmlns:a16="http://schemas.microsoft.com/office/drawing/2014/main" id="{7C86655F-CA03-CA32-91B5-65EADF3D1161}"/>
                    </a:ext>
                  </a:extLst>
                </p14:cNvPr>
                <p14:cNvContentPartPr/>
                <p14:nvPr/>
              </p14:nvContentPartPr>
              <p14:xfrm>
                <a:off x="10575292" y="4252719"/>
                <a:ext cx="11160" cy="6480"/>
              </p14:xfrm>
            </p:contentPart>
          </mc:Choice>
          <mc:Fallback xmlns="">
            <p:pic>
              <p:nvPicPr>
                <p:cNvPr id="1330" name="Ink 1329">
                  <a:extLst>
                    <a:ext uri="{FF2B5EF4-FFF2-40B4-BE49-F238E27FC236}">
                      <a16:creationId xmlns:a16="http://schemas.microsoft.com/office/drawing/2014/main" id="{7C86655F-CA03-CA32-91B5-65EADF3D1161}"/>
                    </a:ext>
                  </a:extLst>
                </p:cNvPr>
                <p:cNvPicPr/>
                <p:nvPr/>
              </p:nvPicPr>
              <p:blipFill>
                <a:blip r:embed="rId409"/>
                <a:stretch>
                  <a:fillRect/>
                </a:stretch>
              </p:blipFill>
              <p:spPr>
                <a:xfrm>
                  <a:off x="10566652" y="4243719"/>
                  <a:ext cx="28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331" name="Ink 1330">
                  <a:extLst>
                    <a:ext uri="{FF2B5EF4-FFF2-40B4-BE49-F238E27FC236}">
                      <a16:creationId xmlns:a16="http://schemas.microsoft.com/office/drawing/2014/main" id="{FDB25E39-B364-A523-27A2-4D91FF4A172D}"/>
                    </a:ext>
                  </a:extLst>
                </p14:cNvPr>
                <p14:cNvContentPartPr/>
                <p14:nvPr/>
              </p14:nvContentPartPr>
              <p14:xfrm>
                <a:off x="10653772" y="4332639"/>
                <a:ext cx="143280" cy="118440"/>
              </p14:xfrm>
            </p:contentPart>
          </mc:Choice>
          <mc:Fallback xmlns="">
            <p:pic>
              <p:nvPicPr>
                <p:cNvPr id="1331" name="Ink 1330">
                  <a:extLst>
                    <a:ext uri="{FF2B5EF4-FFF2-40B4-BE49-F238E27FC236}">
                      <a16:creationId xmlns:a16="http://schemas.microsoft.com/office/drawing/2014/main" id="{FDB25E39-B364-A523-27A2-4D91FF4A172D}"/>
                    </a:ext>
                  </a:extLst>
                </p:cNvPr>
                <p:cNvPicPr/>
                <p:nvPr/>
              </p:nvPicPr>
              <p:blipFill>
                <a:blip r:embed="rId411"/>
                <a:stretch>
                  <a:fillRect/>
                </a:stretch>
              </p:blipFill>
              <p:spPr>
                <a:xfrm>
                  <a:off x="10644772" y="4323639"/>
                  <a:ext cx="160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332" name="Ink 1331">
                  <a:extLst>
                    <a:ext uri="{FF2B5EF4-FFF2-40B4-BE49-F238E27FC236}">
                      <a16:creationId xmlns:a16="http://schemas.microsoft.com/office/drawing/2014/main" id="{D825B8A6-7BD7-83DD-3C7F-215BF16DE7D2}"/>
                    </a:ext>
                  </a:extLst>
                </p14:cNvPr>
                <p14:cNvContentPartPr/>
                <p14:nvPr/>
              </p14:nvContentPartPr>
              <p14:xfrm>
                <a:off x="10998292" y="4298439"/>
                <a:ext cx="190080" cy="207720"/>
              </p14:xfrm>
            </p:contentPart>
          </mc:Choice>
          <mc:Fallback xmlns="">
            <p:pic>
              <p:nvPicPr>
                <p:cNvPr id="1332" name="Ink 1331">
                  <a:extLst>
                    <a:ext uri="{FF2B5EF4-FFF2-40B4-BE49-F238E27FC236}">
                      <a16:creationId xmlns:a16="http://schemas.microsoft.com/office/drawing/2014/main" id="{D825B8A6-7BD7-83DD-3C7F-215BF16DE7D2}"/>
                    </a:ext>
                  </a:extLst>
                </p:cNvPr>
                <p:cNvPicPr/>
                <p:nvPr/>
              </p:nvPicPr>
              <p:blipFill>
                <a:blip r:embed="rId413"/>
                <a:stretch>
                  <a:fillRect/>
                </a:stretch>
              </p:blipFill>
              <p:spPr>
                <a:xfrm>
                  <a:off x="10989292" y="4289799"/>
                  <a:ext cx="207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333" name="Ink 1332">
                  <a:extLst>
                    <a:ext uri="{FF2B5EF4-FFF2-40B4-BE49-F238E27FC236}">
                      <a16:creationId xmlns:a16="http://schemas.microsoft.com/office/drawing/2014/main" id="{FAE4BAC7-BFA5-5F55-F6E5-143194133224}"/>
                    </a:ext>
                  </a:extLst>
                </p14:cNvPr>
                <p14:cNvContentPartPr/>
                <p14:nvPr/>
              </p14:nvContentPartPr>
              <p14:xfrm>
                <a:off x="11242732" y="4328679"/>
                <a:ext cx="102240" cy="168840"/>
              </p14:xfrm>
            </p:contentPart>
          </mc:Choice>
          <mc:Fallback xmlns="">
            <p:pic>
              <p:nvPicPr>
                <p:cNvPr id="1333" name="Ink 1332">
                  <a:extLst>
                    <a:ext uri="{FF2B5EF4-FFF2-40B4-BE49-F238E27FC236}">
                      <a16:creationId xmlns:a16="http://schemas.microsoft.com/office/drawing/2014/main" id="{FAE4BAC7-BFA5-5F55-F6E5-143194133224}"/>
                    </a:ext>
                  </a:extLst>
                </p:cNvPr>
                <p:cNvPicPr/>
                <p:nvPr/>
              </p:nvPicPr>
              <p:blipFill>
                <a:blip r:embed="rId415"/>
                <a:stretch>
                  <a:fillRect/>
                </a:stretch>
              </p:blipFill>
              <p:spPr>
                <a:xfrm>
                  <a:off x="11233732" y="4320039"/>
                  <a:ext cx="119880" cy="18648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1307</Words>
  <Application>Microsoft Office PowerPoint</Application>
  <PresentationFormat>Custom</PresentationFormat>
  <Paragraphs>148</Paragraphs>
  <Slides>20</Slides>
  <Notes>17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20</vt:i4>
      </vt:variant>
    </vt:vector>
  </HeadingPairs>
  <TitlesOfParts>
    <vt:vector size="33" baseType="lpstr">
      <vt:lpstr>Open Sans</vt:lpstr>
      <vt:lpstr>Quattrocento Sans</vt:lpstr>
      <vt:lpstr>Arial Black</vt:lpstr>
      <vt:lpstr>Corben</vt:lpstr>
      <vt:lpstr>Segoe UI Light</vt:lpstr>
      <vt:lpstr>Cambria</vt:lpstr>
      <vt:lpstr>Cooper Black</vt:lpstr>
      <vt:lpstr>Segoe UI</vt:lpstr>
      <vt:lpstr>Calibri</vt:lpstr>
      <vt:lpstr>Arial</vt:lpstr>
      <vt:lpstr>Office Theme</vt:lpstr>
      <vt:lpstr>2_Office Theme</vt:lpstr>
      <vt:lpstr>3_Office Theme</vt:lpstr>
      <vt:lpstr>SAP BTP ABAP  on Cloud / RAP  Training</vt:lpstr>
      <vt:lpstr>PowerPoint Presentation</vt:lpstr>
      <vt:lpstr>PowerPoint Presentation</vt:lpstr>
      <vt:lpstr>PowerPoint Presentation</vt:lpstr>
      <vt:lpstr>Evolution of ABAP Programming Model</vt:lpstr>
      <vt:lpstr>Restful ABAP Programming</vt:lpstr>
      <vt:lpstr>PowerPoint Presentation</vt:lpstr>
      <vt:lpstr>Restful Application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69</cp:revision>
  <dcterms:created xsi:type="dcterms:W3CDTF">2023-10-03T21:33:12Z</dcterms:created>
  <dcterms:modified xsi:type="dcterms:W3CDTF">2024-12-04T04:24:01Z</dcterms:modified>
</cp:coreProperties>
</file>